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rawings/drawing2.xml" ContentType="application/vnd.openxmlformats-officedocument.drawingml.chartshape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0" r:id="rId4"/>
  </p:sldMasterIdLst>
  <p:notesMasterIdLst>
    <p:notesMasterId r:id="rId30"/>
  </p:notesMasterIdLst>
  <p:sldIdLst>
    <p:sldId id="402" r:id="rId5"/>
    <p:sldId id="410" r:id="rId6"/>
    <p:sldId id="409" r:id="rId7"/>
    <p:sldId id="384" r:id="rId8"/>
    <p:sldId id="386" r:id="rId9"/>
    <p:sldId id="413" r:id="rId10"/>
    <p:sldId id="429" r:id="rId11"/>
    <p:sldId id="417" r:id="rId12"/>
    <p:sldId id="403" r:id="rId13"/>
    <p:sldId id="430" r:id="rId14"/>
    <p:sldId id="432" r:id="rId15"/>
    <p:sldId id="433" r:id="rId16"/>
    <p:sldId id="434" r:id="rId17"/>
    <p:sldId id="435" r:id="rId18"/>
    <p:sldId id="441" r:id="rId19"/>
    <p:sldId id="431" r:id="rId20"/>
    <p:sldId id="404" r:id="rId21"/>
    <p:sldId id="436" r:id="rId22"/>
    <p:sldId id="438" r:id="rId23"/>
    <p:sldId id="439" r:id="rId24"/>
    <p:sldId id="440" r:id="rId25"/>
    <p:sldId id="405" r:id="rId26"/>
    <p:sldId id="415" r:id="rId27"/>
    <p:sldId id="416" r:id="rId28"/>
    <p:sldId id="392" r:id="rId29"/>
  </p:sldIdLst>
  <p:sldSz cx="12192000" cy="6858000"/>
  <p:notesSz cx="6858000" cy="9144000"/>
  <p:custDataLst>
    <p:tags r:id="rId3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huyan Mu" initials="SM" lastIdx="1" clrIdx="0">
    <p:extLst>
      <p:ext uri="{19B8F6BF-5375-455C-9EA6-DF929625EA0E}">
        <p15:presenceInfo xmlns:p15="http://schemas.microsoft.com/office/powerpoint/2012/main" userId="S::mushuyan@islide.cc::5a701452-529a-4685-8842-5f60ae489a4d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F2F2F"/>
    <a:srgbClr val="8D91A8"/>
    <a:srgbClr val="979797"/>
    <a:srgbClr val="FFFFFF"/>
    <a:srgbClr val="CCD3DC"/>
    <a:srgbClr val="D0D0D0"/>
    <a:srgbClr val="E2E5EE"/>
    <a:srgbClr val="E6E6E6"/>
    <a:srgbClr val="9D9D9D"/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3DA328B-29A1-461E-A748-E279D9A917D8}" v="4" dt="2022-12-23T08:16:01.54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79" autoAdjust="0"/>
    <p:restoredTop sz="94709" autoAdjust="0"/>
  </p:normalViewPr>
  <p:slideViewPr>
    <p:cSldViewPr snapToGrid="0">
      <p:cViewPr varScale="1">
        <p:scale>
          <a:sx n="84" d="100"/>
          <a:sy n="84" d="100"/>
        </p:scale>
        <p:origin x="156" y="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50" d="100"/>
        <a:sy n="50" d="100"/>
      </p:scale>
      <p:origin x="0" y="-763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38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commentAuthors" Target="commentAuthors.xml"/><Relationship Id="rId37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gs" Target="tags/tag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35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oleil Yi" userId="c719b956-004a-4243-81dc-14be649b7814" providerId="ADAL" clId="{C3DA328B-29A1-461E-A748-E279D9A917D8}"/>
    <pc:docChg chg="modSld modMainMaster">
      <pc:chgData name="Soleil Yi" userId="c719b956-004a-4243-81dc-14be649b7814" providerId="ADAL" clId="{C3DA328B-29A1-461E-A748-E279D9A917D8}" dt="2022-12-23T10:09:22.753" v="47" actId="735"/>
      <pc:docMkLst>
        <pc:docMk/>
      </pc:docMkLst>
      <pc:sldChg chg="addSp modSp mod">
        <pc:chgData name="Soleil Yi" userId="c719b956-004a-4243-81dc-14be649b7814" providerId="ADAL" clId="{C3DA328B-29A1-461E-A748-E279D9A917D8}" dt="2022-12-23T08:16:13.734" v="14" actId="20577"/>
        <pc:sldMkLst>
          <pc:docMk/>
          <pc:sldMk cId="353665667" sldId="392"/>
        </pc:sldMkLst>
        <pc:spChg chg="add mod">
          <ac:chgData name="Soleil Yi" userId="c719b956-004a-4243-81dc-14be649b7814" providerId="ADAL" clId="{C3DA328B-29A1-461E-A748-E279D9A917D8}" dt="2022-12-23T08:16:13.734" v="14" actId="20577"/>
          <ac:spMkLst>
            <pc:docMk/>
            <pc:sldMk cId="353665667" sldId="392"/>
            <ac:spMk id="2" creationId="{8BF8E9ED-2D06-A5C2-C7C0-0B644DEAF0CB}"/>
          </ac:spMkLst>
        </pc:spChg>
      </pc:sldChg>
      <pc:sldMasterChg chg="modSldLayout">
        <pc:chgData name="Soleil Yi" userId="c719b956-004a-4243-81dc-14be649b7814" providerId="ADAL" clId="{C3DA328B-29A1-461E-A748-E279D9A917D8}" dt="2022-12-23T10:09:22.753" v="47" actId="735"/>
        <pc:sldMasterMkLst>
          <pc:docMk/>
          <pc:sldMasterMk cId="2792937711" sldId="2147483670"/>
        </pc:sldMasterMkLst>
        <pc:sldLayoutChg chg="modSp">
          <pc:chgData name="Soleil Yi" userId="c719b956-004a-4243-81dc-14be649b7814" providerId="ADAL" clId="{C3DA328B-29A1-461E-A748-E279D9A917D8}" dt="2022-12-23T10:09:22.753" v="47" actId="735"/>
          <pc:sldLayoutMkLst>
            <pc:docMk/>
            <pc:sldMasterMk cId="2792937711" sldId="2147483670"/>
            <pc:sldLayoutMk cId="2495018948" sldId="2147483671"/>
          </pc:sldLayoutMkLst>
        </pc:sldLayoutChg>
        <pc:sldLayoutChg chg="modSp">
          <pc:chgData name="Soleil Yi" userId="c719b956-004a-4243-81dc-14be649b7814" providerId="ADAL" clId="{C3DA328B-29A1-461E-A748-E279D9A917D8}" dt="2022-12-23T10:09:00.626" v="35" actId="735"/>
          <pc:sldLayoutMkLst>
            <pc:docMk/>
            <pc:sldMasterMk cId="2792937711" sldId="2147483670"/>
            <pc:sldLayoutMk cId="318105987" sldId="2147483673"/>
          </pc:sldLayoutMkLst>
        </pc:sldLayoutChg>
        <pc:sldLayoutChg chg="modSp">
          <pc:chgData name="Soleil Yi" userId="c719b956-004a-4243-81dc-14be649b7814" providerId="ADAL" clId="{C3DA328B-29A1-461E-A748-E279D9A917D8}" dt="2022-12-23T10:08:54.098" v="31" actId="735"/>
          <pc:sldLayoutMkLst>
            <pc:docMk/>
            <pc:sldMasterMk cId="2792937711" sldId="2147483670"/>
            <pc:sldLayoutMk cId="1200329729" sldId="2147483674"/>
          </pc:sldLayoutMkLst>
        </pc:sldLayoutChg>
        <pc:sldLayoutChg chg="modSp">
          <pc:chgData name="Soleil Yi" userId="c719b956-004a-4243-81dc-14be649b7814" providerId="ADAL" clId="{C3DA328B-29A1-461E-A748-E279D9A917D8}" dt="2022-12-23T10:08:47.399" v="27" actId="735"/>
          <pc:sldLayoutMkLst>
            <pc:docMk/>
            <pc:sldMasterMk cId="2792937711" sldId="2147483670"/>
            <pc:sldLayoutMk cId="1627617443" sldId="2147483675"/>
          </pc:sldLayoutMkLst>
        </pc:sldLayoutChg>
        <pc:sldLayoutChg chg="modSp">
          <pc:chgData name="Soleil Yi" userId="c719b956-004a-4243-81dc-14be649b7814" providerId="ADAL" clId="{C3DA328B-29A1-461E-A748-E279D9A917D8}" dt="2022-12-23T10:08:37.540" v="23" actId="735"/>
          <pc:sldLayoutMkLst>
            <pc:docMk/>
            <pc:sldMasterMk cId="2792937711" sldId="2147483670"/>
            <pc:sldLayoutMk cId="1696337311" sldId="2147483676"/>
          </pc:sldLayoutMkLst>
        </pc:sldLayoutChg>
        <pc:sldLayoutChg chg="modSp">
          <pc:chgData name="Soleil Yi" userId="c719b956-004a-4243-81dc-14be649b7814" providerId="ADAL" clId="{C3DA328B-29A1-461E-A748-E279D9A917D8}" dt="2022-12-23T10:08:27.910" v="19" actId="735"/>
          <pc:sldLayoutMkLst>
            <pc:docMk/>
            <pc:sldMasterMk cId="2792937711" sldId="2147483670"/>
            <pc:sldLayoutMk cId="949850766" sldId="2147483677"/>
          </pc:sldLayoutMkLst>
        </pc:sldLayoutChg>
      </pc:sldMaster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chartUserShapes" Target="../drawings/drawing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3421061426595115E-2"/>
          <c:y val="3.7976858310706699E-2"/>
          <c:w val="0.92647366486149074"/>
          <c:h val="0.92404628337858663"/>
        </c:manualLayout>
      </c:layout>
      <c:barChart>
        <c:barDir val="bar"/>
        <c:grouping val="cluster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227"/>
        <c:overlap val="-48"/>
        <c:axId val="2108947744"/>
        <c:axId val="2108951072"/>
      </c:barChart>
      <c:valAx>
        <c:axId val="2108951072"/>
        <c:scaling>
          <c:orientation val="maxMin"/>
        </c:scaling>
        <c:delete val="1"/>
        <c:axPos val="t"/>
        <c:numFmt formatCode="General" sourceLinked="1"/>
        <c:majorTickMark val="none"/>
        <c:minorTickMark val="none"/>
        <c:tickLblPos val="nextTo"/>
        <c:crossAx val="2108947744"/>
        <c:crosses val="max"/>
        <c:crossBetween val="between"/>
      </c:valAx>
      <c:catAx>
        <c:axId val="2108947744"/>
        <c:scaling>
          <c:orientation val="minMax"/>
        </c:scaling>
        <c:delete val="1"/>
        <c:axPos val="r"/>
        <c:numFmt formatCode="General" sourceLinked="1"/>
        <c:majorTickMark val="none"/>
        <c:minorTickMark val="none"/>
        <c:tickLblPos val="nextTo"/>
        <c:crossAx val="2108951072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Arial" panose="020B0604020202020204" pitchFamily="34" charset="0"/>
          <a:ea typeface="微软雅黑" panose="020B0503020204020204" pitchFamily="34" charset="-122"/>
        </a:defRPr>
      </a:pPr>
      <a:endParaRPr lang="zh-CN"/>
    </a:p>
  </c:txPr>
  <c:externalData r:id="rId3">
    <c:autoUpdate val="0"/>
  </c:externalData>
  <c:userShapes r:id="rId4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227"/>
        <c:overlap val="-48"/>
        <c:axId val="2108947744"/>
        <c:axId val="2108951072"/>
      </c:barChart>
      <c:valAx>
        <c:axId val="2108951072"/>
        <c:scaling>
          <c:orientation val="minMax"/>
        </c:scaling>
        <c:delete val="1"/>
        <c:axPos val="t"/>
        <c:numFmt formatCode="General" sourceLinked="1"/>
        <c:majorTickMark val="none"/>
        <c:minorTickMark val="none"/>
        <c:tickLblPos val="nextTo"/>
        <c:crossAx val="2108947744"/>
        <c:crosses val="max"/>
        <c:crossBetween val="between"/>
      </c:valAx>
      <c:catAx>
        <c:axId val="210894774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2108951072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Arial" panose="020B0604020202020204" pitchFamily="34" charset="0"/>
          <a:ea typeface="微软雅黑" panose="020B0503020204020204" pitchFamily="34" charset="-122"/>
        </a:defRPr>
      </a:pPr>
      <a:endParaRPr lang="zh-CN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9050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>
      <cs:styleClr val="auto"/>
    </cs:effectRef>
    <cs:fontRef idx="minor">
      <a:schemeClr val="dk1"/>
    </cs:fontRef>
    <cs:spPr>
      <a:pattFill prst="narVert">
        <a:fgClr>
          <a:schemeClr val="phClr"/>
        </a:fgClr>
        <a:bgClr>
          <a:schemeClr val="phClr">
            <a:lumMod val="20000"/>
            <a:lumOff val="80000"/>
          </a:schemeClr>
        </a:bgClr>
      </a:pattFill>
      <a:effectLst>
        <a:innerShdw blurRad="114300">
          <a:schemeClr val="phClr"/>
        </a:inn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pattFill prst="narVert">
        <a:fgClr>
          <a:schemeClr val="phClr"/>
        </a:fgClr>
        <a:bgClr>
          <a:schemeClr val="phClr">
            <a:lumMod val="20000"/>
            <a:lumOff val="80000"/>
          </a:schemeClr>
        </a:bgClr>
      </a:pattFill>
      <a:effectLst>
        <a:innerShdw blurRad="114300">
          <a:schemeClr val="phClr"/>
        </a:inn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>
        <a:solidFill>
          <a:schemeClr val="tx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2200" b="1" kern="1200" cap="all" spc="1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1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9050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>
      <cs:styleClr val="auto"/>
    </cs:effectRef>
    <cs:fontRef idx="minor">
      <a:schemeClr val="dk1"/>
    </cs:fontRef>
    <cs:spPr>
      <a:pattFill prst="narVert">
        <a:fgClr>
          <a:schemeClr val="phClr"/>
        </a:fgClr>
        <a:bgClr>
          <a:schemeClr val="phClr">
            <a:lumMod val="20000"/>
            <a:lumOff val="80000"/>
          </a:schemeClr>
        </a:bgClr>
      </a:pattFill>
      <a:effectLst>
        <a:innerShdw blurRad="114300">
          <a:schemeClr val="phClr"/>
        </a:inn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pattFill prst="narVert">
        <a:fgClr>
          <a:schemeClr val="phClr"/>
        </a:fgClr>
        <a:bgClr>
          <a:schemeClr val="phClr">
            <a:lumMod val="20000"/>
            <a:lumOff val="80000"/>
          </a:schemeClr>
        </a:bgClr>
      </a:pattFill>
      <a:effectLst>
        <a:innerShdw blurRad="114300">
          <a:schemeClr val="phClr"/>
        </a:inn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>
        <a:solidFill>
          <a:schemeClr val="tx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2200" b="1" kern="1200" cap="all" spc="1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0.10704</cdr:x>
      <cdr:y>0.11462</cdr:y>
    </cdr:from>
    <cdr:to>
      <cdr:x>0.91377</cdr:x>
      <cdr:y>0.27343</cdr:y>
    </cdr:to>
    <cdr:sp macro="" textlink="">
      <cdr:nvSpPr>
        <cdr:cNvPr id="2" name="文本框 1">
          <a:extLst xmlns:a="http://schemas.openxmlformats.org/drawingml/2006/main">
            <a:ext uri="{FF2B5EF4-FFF2-40B4-BE49-F238E27FC236}">
              <a16:creationId xmlns:a16="http://schemas.microsoft.com/office/drawing/2014/main" id="{89A11CD5-C5E9-E2DA-37FE-6DD8F83C80D4}"/>
            </a:ext>
          </a:extLst>
        </cdr:cNvPr>
        <cdr:cNvSpPr txBox="1"/>
      </cdr:nvSpPr>
      <cdr:spPr>
        <a:xfrm xmlns:a="http://schemas.openxmlformats.org/drawingml/2006/main">
          <a:off x="406747" y="421640"/>
          <a:ext cx="3065592" cy="584200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vertOverflow="clip" wrap="square" lIns="0" tIns="0" rIns="0" bIns="0" rtlCol="0">
          <a:spAutoFit/>
        </a:bodyPr>
        <a:lstStyle xmlns:a="http://schemas.openxmlformats.org/drawingml/2006/main"/>
        <a:p xmlns:a="http://schemas.openxmlformats.org/drawingml/2006/main">
          <a:pPr algn="just">
            <a:lnSpc>
              <a:spcPct val="150000"/>
            </a:lnSpc>
          </a:pPr>
          <a:endParaRPr lang="zh-CN" altLang="en-US" sz="1400" i="0" kern="100" spc="0" dirty="0">
            <a:solidFill>
              <a:schemeClr val="tx1">
                <a:lumMod val="90000"/>
                <a:lumOff val="10000"/>
              </a:schemeClr>
            </a:solidFill>
            <a:effectLst/>
            <a:latin typeface="+mn-ea"/>
            <a:cs typeface="Times New Roman" panose="02020603050405020304" pitchFamily="18" charset="0"/>
          </a:endParaRPr>
        </a:p>
      </cdr:txBody>
    </cdr:sp>
  </cdr:relSizeAnchor>
  <cdr:relSizeAnchor xmlns:cdr="http://schemas.openxmlformats.org/drawingml/2006/chartDrawing">
    <cdr:from>
      <cdr:x>0.12041</cdr:x>
      <cdr:y>0.12843</cdr:y>
    </cdr:from>
    <cdr:to>
      <cdr:x>0.92714</cdr:x>
      <cdr:y>0.33971</cdr:y>
    </cdr:to>
    <cdr:sp macro="" textlink="">
      <cdr:nvSpPr>
        <cdr:cNvPr id="3" name="文本框 1">
          <a:extLst xmlns:a="http://schemas.openxmlformats.org/drawingml/2006/main">
            <a:ext uri="{FF2B5EF4-FFF2-40B4-BE49-F238E27FC236}">
              <a16:creationId xmlns:a16="http://schemas.microsoft.com/office/drawing/2014/main" id="{344D6DE0-F18B-7748-DD25-293BC2A7757F}"/>
            </a:ext>
          </a:extLst>
        </cdr:cNvPr>
        <cdr:cNvSpPr txBox="1"/>
      </cdr:nvSpPr>
      <cdr:spPr>
        <a:xfrm xmlns:a="http://schemas.openxmlformats.org/drawingml/2006/main">
          <a:off x="457547" y="472440"/>
          <a:ext cx="3065592" cy="777200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lIns="0" tIns="0" rIns="0" bIns="0" rtlCol="0">
          <a:sp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just">
            <a:lnSpc>
              <a:spcPct val="150000"/>
            </a:lnSpc>
          </a:pPr>
          <a:r>
            <a:rPr lang="zh-CN" altLang="en-US" sz="1800" kern="1200" dirty="0">
              <a:solidFill>
                <a:schemeClr val="tx1"/>
              </a:solidFill>
              <a:ea typeface="宋体" panose="02010600030101010101" pitchFamily="2" charset="-122"/>
              <a:cs typeface="Times New Roman" panose="02020603050405020304" pitchFamily="18" charset="0"/>
            </a:rPr>
            <a:t>选取基站附近的</a:t>
          </a:r>
          <a:r>
            <a:rPr lang="en-US" altLang="zh-CN" sz="1800" kern="1200" dirty="0">
              <a:solidFill>
                <a:schemeClr val="tx1"/>
              </a:solidFill>
              <a:ea typeface="宋体" panose="02010600030101010101" pitchFamily="2" charset="-122"/>
              <a:cs typeface="Times New Roman" panose="02020603050405020304" pitchFamily="18" charset="0"/>
            </a:rPr>
            <a:t>3</a:t>
          </a:r>
          <a:r>
            <a:rPr lang="zh-CN" altLang="en-US" sz="1800" kern="1200" dirty="0">
              <a:solidFill>
                <a:schemeClr val="tx1"/>
              </a:solidFill>
              <a:ea typeface="宋体" panose="02010600030101010101" pitchFamily="2" charset="-122"/>
              <a:cs typeface="Times New Roman" panose="02020603050405020304" pitchFamily="18" charset="0"/>
            </a:rPr>
            <a:t>个监测点位分别进行监测</a:t>
          </a:r>
        </a:p>
      </cdr:txBody>
    </cdr:sp>
  </cdr:relSizeAnchor>
  <cdr:relSizeAnchor xmlns:cdr="http://schemas.openxmlformats.org/drawingml/2006/chartDrawing">
    <cdr:from>
      <cdr:x>0.12119</cdr:x>
      <cdr:y>0.36764</cdr:y>
    </cdr:from>
    <cdr:to>
      <cdr:x>0.91377</cdr:x>
      <cdr:y>0.80482</cdr:y>
    </cdr:to>
    <cdr:sp macro="" textlink="">
      <cdr:nvSpPr>
        <cdr:cNvPr id="4" name="文本框 3">
          <a:extLst xmlns:a="http://schemas.openxmlformats.org/drawingml/2006/main">
            <a:ext uri="{FF2B5EF4-FFF2-40B4-BE49-F238E27FC236}">
              <a16:creationId xmlns:a16="http://schemas.microsoft.com/office/drawing/2014/main" id="{DE259F4D-ADB1-9E2D-4F73-8781D1E31C50}"/>
            </a:ext>
          </a:extLst>
        </cdr:cNvPr>
        <cdr:cNvSpPr txBox="1"/>
      </cdr:nvSpPr>
      <cdr:spPr>
        <a:xfrm xmlns:a="http://schemas.openxmlformats.org/drawingml/2006/main">
          <a:off x="460505" y="1352384"/>
          <a:ext cx="3011834" cy="1608197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vertOverflow="clip" wrap="square" lIns="0" tIns="0" rIns="0" bIns="0" rtlCol="0">
          <a:spAutoFit/>
        </a:bodyPr>
        <a:lstStyle xmlns:a="http://schemas.openxmlformats.org/drawingml/2006/main"/>
        <a:p xmlns:a="http://schemas.openxmlformats.org/drawingml/2006/main">
          <a:pPr algn="just">
            <a:lnSpc>
              <a:spcPct val="150000"/>
            </a:lnSpc>
          </a:pPr>
          <a:r>
            <a:rPr lang="zh-CN" altLang="en-US" sz="1800" kern="1200" dirty="0">
              <a:solidFill>
                <a:schemeClr val="tx1"/>
              </a:solidFill>
              <a:ea typeface="宋体" panose="02010600030101010101" pitchFamily="2" charset="-122"/>
              <a:cs typeface="Times New Roman" panose="02020603050405020304" pitchFamily="18" charset="0"/>
            </a:rPr>
            <a:t>主要探究</a:t>
          </a:r>
          <a:r>
            <a:rPr lang="en-US" altLang="zh-CN" sz="1800" kern="1200" dirty="0">
              <a:solidFill>
                <a:schemeClr val="tx1"/>
              </a:solidFill>
              <a:ea typeface="宋体" panose="02010600030101010101" pitchFamily="2" charset="-122"/>
              <a:cs typeface="Times New Roman" panose="02020603050405020304" pitchFamily="18" charset="0"/>
            </a:rPr>
            <a:t>5G</a:t>
          </a:r>
          <a:r>
            <a:rPr lang="zh-CN" altLang="en-US" sz="1800" kern="1200" dirty="0">
              <a:solidFill>
                <a:schemeClr val="tx1"/>
              </a:solidFill>
              <a:ea typeface="宋体" panose="02010600030101010101" pitchFamily="2" charset="-122"/>
              <a:cs typeface="Times New Roman" panose="02020603050405020304" pitchFamily="18" charset="0"/>
            </a:rPr>
            <a:t>通信基站与</a:t>
          </a:r>
          <a:r>
            <a:rPr lang="en-US" altLang="zh-CN" sz="1800" kern="1200" dirty="0">
              <a:solidFill>
                <a:schemeClr val="tx1"/>
              </a:solidFill>
              <a:ea typeface="宋体" panose="02010600030101010101" pitchFamily="2" charset="-122"/>
              <a:cs typeface="Times New Roman" panose="02020603050405020304" pitchFamily="18" charset="0"/>
            </a:rPr>
            <a:t>4G</a:t>
          </a:r>
          <a:r>
            <a:rPr lang="zh-CN" altLang="en-US" sz="1800" kern="1200" dirty="0">
              <a:solidFill>
                <a:schemeClr val="tx1"/>
              </a:solidFill>
              <a:ea typeface="宋体" panose="02010600030101010101" pitchFamily="2" charset="-122"/>
              <a:cs typeface="Times New Roman" panose="02020603050405020304" pitchFamily="18" charset="0"/>
            </a:rPr>
            <a:t>通信基站的辐射环境情况对比，以及</a:t>
          </a:r>
          <a:r>
            <a:rPr lang="en-US" altLang="zh-CN" sz="1800" kern="1200" dirty="0">
              <a:solidFill>
                <a:schemeClr val="tx1"/>
              </a:solidFill>
              <a:ea typeface="宋体" panose="02010600030101010101" pitchFamily="2" charset="-122"/>
              <a:cs typeface="Times New Roman" panose="02020603050405020304" pitchFamily="18" charset="0"/>
            </a:rPr>
            <a:t>5G</a:t>
          </a:r>
          <a:r>
            <a:rPr lang="zh-CN" altLang="en-US" sz="1800" kern="1200" dirty="0">
              <a:solidFill>
                <a:schemeClr val="tx1"/>
              </a:solidFill>
              <a:ea typeface="宋体" panose="02010600030101010101" pitchFamily="2" charset="-122"/>
              <a:cs typeface="Times New Roman" panose="02020603050405020304" pitchFamily="18" charset="0"/>
            </a:rPr>
            <a:t>通信基站电磁辐射值在基站附近空间上的分布规律。</a:t>
          </a:r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0.05916</cdr:x>
      <cdr:y>0.07146</cdr:y>
    </cdr:from>
    <cdr:to>
      <cdr:x>0.96534</cdr:x>
      <cdr:y>0.39569</cdr:y>
    </cdr:to>
    <cdr:sp macro="" textlink="">
      <cdr:nvSpPr>
        <cdr:cNvPr id="2" name="文本框 1">
          <a:extLst xmlns:a="http://schemas.openxmlformats.org/drawingml/2006/main">
            <a:ext uri="{FF2B5EF4-FFF2-40B4-BE49-F238E27FC236}">
              <a16:creationId xmlns:a16="http://schemas.microsoft.com/office/drawing/2014/main" id="{6FFB4A3A-E67B-F061-4CFC-56A994D9F62A}"/>
            </a:ext>
          </a:extLst>
        </cdr:cNvPr>
        <cdr:cNvSpPr txBox="1"/>
      </cdr:nvSpPr>
      <cdr:spPr>
        <a:xfrm xmlns:a="http://schemas.openxmlformats.org/drawingml/2006/main">
          <a:off x="232956" y="262883"/>
          <a:ext cx="3568336" cy="1192699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vertOverflow="clip" wrap="square" lIns="0" tIns="0" rIns="0" bIns="0" rtlCol="0">
          <a:spAutoFit/>
        </a:bodyPr>
        <a:lstStyle xmlns:a="http://schemas.openxmlformats.org/drawingml/2006/main"/>
        <a:p xmlns:a="http://schemas.openxmlformats.org/drawingml/2006/main">
          <a:pPr algn="just">
            <a:lnSpc>
              <a:spcPct val="150000"/>
            </a:lnSpc>
          </a:pPr>
          <a:r>
            <a:rPr lang="zh-CN" altLang="en-US" sz="1800" kern="1200" dirty="0">
              <a:solidFill>
                <a:schemeClr val="tx1"/>
              </a:solidFill>
              <a:ea typeface="宋体" panose="02010600030101010101" pitchFamily="2" charset="-122"/>
              <a:cs typeface="Times New Roman" panose="02020603050405020304" pitchFamily="18" charset="0"/>
            </a:rPr>
            <a:t>选取该基站附近的某一个固定测点，距离天线的水平距离为</a:t>
          </a:r>
          <a:r>
            <a:rPr lang="en-US" altLang="zh-CN" sz="1800" kern="1200" dirty="0">
              <a:solidFill>
                <a:schemeClr val="tx1"/>
              </a:solidFill>
              <a:ea typeface="宋体" panose="02010600030101010101" pitchFamily="2" charset="-122"/>
              <a:cs typeface="Times New Roman" panose="02020603050405020304" pitchFamily="18" charset="0"/>
            </a:rPr>
            <a:t>48m</a:t>
          </a:r>
          <a:r>
            <a:rPr lang="zh-CN" altLang="en-US" sz="1800" kern="1200" dirty="0">
              <a:solidFill>
                <a:schemeClr val="tx1"/>
              </a:solidFill>
              <a:ea typeface="宋体" panose="02010600030101010101" pitchFamily="2" charset="-122"/>
              <a:cs typeface="Times New Roman" panose="02020603050405020304" pitchFamily="18" charset="0"/>
            </a:rPr>
            <a:t>，高差为</a:t>
          </a:r>
          <a:r>
            <a:rPr lang="en-US" altLang="zh-CN" sz="1800" kern="1200" dirty="0">
              <a:solidFill>
                <a:schemeClr val="tx1"/>
              </a:solidFill>
              <a:ea typeface="宋体" panose="02010600030101010101" pitchFamily="2" charset="-122"/>
              <a:cs typeface="Times New Roman" panose="02020603050405020304" pitchFamily="18" charset="0"/>
            </a:rPr>
            <a:t>17m</a:t>
          </a:r>
          <a:r>
            <a:rPr lang="zh-CN" altLang="en-US" sz="1800" kern="1200" dirty="0">
              <a:solidFill>
                <a:schemeClr val="tx1"/>
              </a:solidFill>
              <a:ea typeface="宋体" panose="02010600030101010101" pitchFamily="2" charset="-122"/>
              <a:cs typeface="Times New Roman" panose="02020603050405020304" pitchFamily="18" charset="0"/>
            </a:rPr>
            <a:t>。</a:t>
          </a:r>
        </a:p>
      </cdr:txBody>
    </cdr:sp>
  </cdr:relSizeAnchor>
  <cdr:relSizeAnchor xmlns:cdr="http://schemas.openxmlformats.org/drawingml/2006/chartDrawing">
    <cdr:from>
      <cdr:x>0.05916</cdr:x>
      <cdr:y>0.41927</cdr:y>
    </cdr:from>
    <cdr:to>
      <cdr:x>0.95059</cdr:x>
      <cdr:y>0.63055</cdr:y>
    </cdr:to>
    <cdr:sp macro="" textlink="">
      <cdr:nvSpPr>
        <cdr:cNvPr id="3" name="文本框 2">
          <a:extLst xmlns:a="http://schemas.openxmlformats.org/drawingml/2006/main">
            <a:ext uri="{FF2B5EF4-FFF2-40B4-BE49-F238E27FC236}">
              <a16:creationId xmlns:a16="http://schemas.microsoft.com/office/drawing/2014/main" id="{5EDDDDD4-8C2C-3742-B0D2-9868FB6A224F}"/>
            </a:ext>
          </a:extLst>
        </cdr:cNvPr>
        <cdr:cNvSpPr txBox="1"/>
      </cdr:nvSpPr>
      <cdr:spPr>
        <a:xfrm xmlns:a="http://schemas.openxmlformats.org/drawingml/2006/main">
          <a:off x="232956" y="1542308"/>
          <a:ext cx="3510279" cy="777200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vertOverflow="clip" wrap="square" lIns="0" tIns="0" rIns="0" bIns="0" rtlCol="0">
          <a:spAutoFit/>
        </a:bodyPr>
        <a:lstStyle xmlns:a="http://schemas.openxmlformats.org/drawingml/2006/main"/>
        <a:p xmlns:a="http://schemas.openxmlformats.org/drawingml/2006/main">
          <a:pPr algn="just">
            <a:lnSpc>
              <a:spcPct val="150000"/>
            </a:lnSpc>
          </a:pPr>
          <a:r>
            <a:rPr lang="zh-CN" altLang="en-US" sz="1800" kern="1200" dirty="0">
              <a:solidFill>
                <a:schemeClr val="tx1"/>
              </a:solidFill>
              <a:ea typeface="宋体" panose="02010600030101010101" pitchFamily="2" charset="-122"/>
              <a:cs typeface="Times New Roman" panose="02020603050405020304" pitchFamily="18" charset="0"/>
            </a:rPr>
            <a:t>主要探究基站处于不同工作模式时的电磁辐射环境情况。</a:t>
          </a:r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fld id="{D7BBE6FB-4983-42F5-B216-1A2ADEE7DF7A}" type="datetimeFigureOut">
              <a:rPr lang="zh-CN" altLang="en-US" smtClean="0"/>
              <a:pPr/>
              <a:t>2023/5/17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fld id="{2B735503-9D21-443F-BC18-5459550EB72F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54610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微软雅黑 Light" panose="020B0502040204020203" pitchFamily="34" charset="-122"/>
        <a:ea typeface="微软雅黑 Light" panose="020B0502040204020203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微软雅黑 Light" panose="020B0502040204020203" pitchFamily="34" charset="-122"/>
        <a:ea typeface="微软雅黑 Light" panose="020B0502040204020203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微软雅黑 Light" panose="020B0502040204020203" pitchFamily="34" charset="-122"/>
        <a:ea typeface="微软雅黑 Light" panose="020B0502040204020203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微软雅黑 Light" panose="020B0502040204020203" pitchFamily="34" charset="-122"/>
        <a:ea typeface="微软雅黑 Light" panose="020B0502040204020203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微软雅黑 Light" panose="020B0502040204020203" pitchFamily="34" charset="-122"/>
        <a:ea typeface="微软雅黑 Light" panose="020B0502040204020203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35503-9D21-443F-BC18-5459550EB72F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40293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35503-9D21-443F-BC18-5459550EB72F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46305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35503-9D21-443F-BC18-5459550EB72F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19276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35503-9D21-443F-BC18-5459550EB72F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09345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rgbClr val="E2E5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: 圆角 9">
            <a:extLst>
              <a:ext uri="{FF2B5EF4-FFF2-40B4-BE49-F238E27FC236}">
                <a16:creationId xmlns:a16="http://schemas.microsoft.com/office/drawing/2014/main" id="{1D65C48E-C4D8-19BD-987B-D4257AA969A5}"/>
              </a:ext>
            </a:extLst>
          </p:cNvPr>
          <p:cNvSpPr/>
          <p:nvPr/>
        </p:nvSpPr>
        <p:spPr>
          <a:xfrm>
            <a:off x="660400" y="686067"/>
            <a:ext cx="10858500" cy="5476343"/>
          </a:xfrm>
          <a:prstGeom prst="roundRect">
            <a:avLst>
              <a:gd name="adj" fmla="val 8112"/>
            </a:avLst>
          </a:prstGeom>
          <a:solidFill>
            <a:srgbClr val="E2E5EE"/>
          </a:solidFill>
          <a:ln>
            <a:noFill/>
          </a:ln>
          <a:effectLst>
            <a:outerShdw blurRad="254000" dist="190500" dir="13500000" algn="b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90DB2FCA-086E-D4E0-BEBE-B762867DE30C}"/>
              </a:ext>
            </a:extLst>
          </p:cNvPr>
          <p:cNvSpPr/>
          <p:nvPr/>
        </p:nvSpPr>
        <p:spPr>
          <a:xfrm>
            <a:off x="660400" y="686067"/>
            <a:ext cx="10858500" cy="5476343"/>
          </a:xfrm>
          <a:prstGeom prst="roundRect">
            <a:avLst>
              <a:gd name="adj" fmla="val 7881"/>
            </a:avLst>
          </a:prstGeom>
          <a:solidFill>
            <a:srgbClr val="E2E5EE"/>
          </a:solidFill>
          <a:ln>
            <a:noFill/>
          </a:ln>
          <a:effectLst>
            <a:outerShdw blurRad="254000" dist="190500" dir="2700000" algn="tl" rotWithShape="0">
              <a:srgbClr val="CCD3DC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文本占位符 35">
            <a:extLst>
              <a:ext uri="{FF2B5EF4-FFF2-40B4-BE49-F238E27FC236}">
                <a16:creationId xmlns:a16="http://schemas.microsoft.com/office/drawing/2014/main" id="{94053447-3F3F-4FA0-A3BF-A65449901A9B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1290795" y="5428896"/>
            <a:ext cx="4613521" cy="341632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FontTx/>
              <a:buNone/>
              <a:defRPr/>
            </a:lvl1pPr>
          </a:lstStyle>
          <a:p>
            <a:r>
              <a:rPr lang="zh-CN" altLang="en-US">
                <a:solidFill>
                  <a:schemeClr val="tx2">
                    <a:alpha val="52000"/>
                  </a:schemeClr>
                </a:solidFill>
              </a:rPr>
              <a:t>单击此处添加文本</a:t>
            </a:r>
            <a:endParaRPr lang="en-US" altLang="zh-CN" dirty="0">
              <a:solidFill>
                <a:schemeClr val="tx2">
                  <a:alpha val="52000"/>
                </a:schemeClr>
              </a:solidFill>
            </a:endParaRPr>
          </a:p>
        </p:txBody>
      </p:sp>
      <p:sp>
        <p:nvSpPr>
          <p:cNvPr id="37" name="矩形: 圆角 36">
            <a:extLst>
              <a:ext uri="{FF2B5EF4-FFF2-40B4-BE49-F238E27FC236}">
                <a16:creationId xmlns:a16="http://schemas.microsoft.com/office/drawing/2014/main" id="{EA9A35B9-0004-46EC-8177-335D124FDF5A}"/>
              </a:ext>
            </a:extLst>
          </p:cNvPr>
          <p:cNvSpPr/>
          <p:nvPr userDrawn="1"/>
        </p:nvSpPr>
        <p:spPr>
          <a:xfrm>
            <a:off x="1310781" y="1172364"/>
            <a:ext cx="487064" cy="159342"/>
          </a:xfrm>
          <a:prstGeom prst="roundRect">
            <a:avLst>
              <a:gd name="adj" fmla="val 50000"/>
            </a:avLst>
          </a:prstGeom>
          <a:solidFill>
            <a:srgbClr val="CCD3D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CB2AA777-A7A9-4365-99B4-6CAEA1842C16}"/>
              </a:ext>
            </a:extLst>
          </p:cNvPr>
          <p:cNvGrpSpPr/>
          <p:nvPr userDrawn="1"/>
        </p:nvGrpSpPr>
        <p:grpSpPr>
          <a:xfrm>
            <a:off x="1310781" y="1128453"/>
            <a:ext cx="244750" cy="244750"/>
            <a:chOff x="5694163" y="952817"/>
            <a:chExt cx="807085" cy="807085"/>
          </a:xfrm>
          <a:solidFill>
            <a:srgbClr val="E2E5EE"/>
          </a:solidFill>
        </p:grpSpPr>
        <p:sp>
          <p:nvSpPr>
            <p:cNvPr id="39" name="椭圆 38">
              <a:extLst>
                <a:ext uri="{FF2B5EF4-FFF2-40B4-BE49-F238E27FC236}">
                  <a16:creationId xmlns:a16="http://schemas.microsoft.com/office/drawing/2014/main" id="{66EF40C4-8537-4A11-A60E-94154D4F504E}"/>
                </a:ext>
              </a:extLst>
            </p:cNvPr>
            <p:cNvSpPr/>
            <p:nvPr/>
          </p:nvSpPr>
          <p:spPr>
            <a:xfrm>
              <a:off x="5694163" y="952817"/>
              <a:ext cx="807085" cy="80708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38100" dir="13500000" algn="b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endParaRPr>
            </a:p>
          </p:txBody>
        </p:sp>
        <p:sp>
          <p:nvSpPr>
            <p:cNvPr id="40" name="椭圆 39">
              <a:extLst>
                <a:ext uri="{FF2B5EF4-FFF2-40B4-BE49-F238E27FC236}">
                  <a16:creationId xmlns:a16="http://schemas.microsoft.com/office/drawing/2014/main" id="{9A02633E-AD8B-4AA8-837D-D3AF7B635409}"/>
                </a:ext>
              </a:extLst>
            </p:cNvPr>
            <p:cNvSpPr/>
            <p:nvPr/>
          </p:nvSpPr>
          <p:spPr>
            <a:xfrm>
              <a:off x="5694163" y="952817"/>
              <a:ext cx="807085" cy="80708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38100" dir="2700000" algn="tl" rotWithShape="0">
                <a:srgbClr val="CCD3DC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8000" b="0" i="0" u="none" strike="noStrike" kern="1200" cap="none" spc="0" normalizeH="0" baseline="0" noProof="0" dirty="0">
                <a:ln>
                  <a:noFill/>
                </a:ln>
                <a:solidFill>
                  <a:srgbClr val="2D3847">
                    <a:lumMod val="40000"/>
                    <a:lumOff val="60000"/>
                  </a:srgbClr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endParaRPr>
            </a:p>
          </p:txBody>
        </p:sp>
      </p:grpSp>
      <p:grpSp>
        <p:nvGrpSpPr>
          <p:cNvPr id="41" name="组合 40"/>
          <p:cNvGrpSpPr>
            <a:grpSpLocks/>
          </p:cNvGrpSpPr>
          <p:nvPr userDrawn="1"/>
        </p:nvGrpSpPr>
        <p:grpSpPr>
          <a:xfrm>
            <a:off x="10477501" y="1144603"/>
            <a:ext cx="422322" cy="233347"/>
            <a:chOff x="10325100" y="1129667"/>
            <a:chExt cx="559695" cy="206801"/>
          </a:xfrm>
        </p:grpSpPr>
        <p:sp>
          <p:nvSpPr>
            <p:cNvPr id="42" name="矩形: 圆角 41"/>
            <p:cNvSpPr/>
            <p:nvPr/>
          </p:nvSpPr>
          <p:spPr>
            <a:xfrm>
              <a:off x="10325100" y="1129667"/>
              <a:ext cx="559695" cy="45719"/>
            </a:xfrm>
            <a:prstGeom prst="roundRect">
              <a:avLst>
                <a:gd name="adj" fmla="val 50000"/>
              </a:avLst>
            </a:prstGeom>
            <a:solidFill>
              <a:srgbClr val="CCD3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: 圆角 42"/>
            <p:cNvSpPr/>
            <p:nvPr/>
          </p:nvSpPr>
          <p:spPr>
            <a:xfrm>
              <a:off x="10325100" y="1210208"/>
              <a:ext cx="559695" cy="45719"/>
            </a:xfrm>
            <a:prstGeom prst="roundRect">
              <a:avLst>
                <a:gd name="adj" fmla="val 50000"/>
              </a:avLst>
            </a:prstGeom>
            <a:solidFill>
              <a:srgbClr val="CCD3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矩形: 圆角 43"/>
            <p:cNvSpPr/>
            <p:nvPr/>
          </p:nvSpPr>
          <p:spPr>
            <a:xfrm>
              <a:off x="10325100" y="1290749"/>
              <a:ext cx="559695" cy="45719"/>
            </a:xfrm>
            <a:prstGeom prst="roundRect">
              <a:avLst>
                <a:gd name="adj" fmla="val 50000"/>
              </a:avLst>
            </a:prstGeom>
            <a:solidFill>
              <a:srgbClr val="CCD3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5" name="椭圆 44"/>
          <p:cNvSpPr/>
          <p:nvPr userDrawn="1"/>
        </p:nvSpPr>
        <p:spPr>
          <a:xfrm>
            <a:off x="10716486" y="5566636"/>
            <a:ext cx="167414" cy="167414"/>
          </a:xfrm>
          <a:prstGeom prst="ellipse">
            <a:avLst/>
          </a:prstGeom>
          <a:solidFill>
            <a:srgbClr val="CCD3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 userDrawn="1"/>
        </p:nvSpPr>
        <p:spPr>
          <a:xfrm>
            <a:off x="10521248" y="5566636"/>
            <a:ext cx="167414" cy="167414"/>
          </a:xfrm>
          <a:prstGeom prst="ellipse">
            <a:avLst/>
          </a:prstGeom>
          <a:solidFill>
            <a:srgbClr val="CCD3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 userDrawn="1"/>
        </p:nvSpPr>
        <p:spPr>
          <a:xfrm>
            <a:off x="10321520" y="5566636"/>
            <a:ext cx="167414" cy="167414"/>
          </a:xfrm>
          <a:prstGeom prst="ellipse">
            <a:avLst/>
          </a:prstGeom>
          <a:solidFill>
            <a:srgbClr val="CCD3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E545B57F-7D9D-4AD8-9FE4-E5267D65BB87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1226454" y="2494224"/>
            <a:ext cx="10858500" cy="830997"/>
          </a:xfrm>
          <a:prstGeom prst="rect">
            <a:avLst/>
          </a:prstGeom>
        </p:spPr>
        <p:txBody>
          <a:bodyPr vert="horz" lIns="0" tIns="0" rIns="0" bIns="0" rtlCol="0" anchor="ctr" anchorCtr="0">
            <a:spAutoFit/>
          </a:bodyPr>
          <a:lstStyle>
            <a:lvl1pPr>
              <a:lnSpc>
                <a:spcPct val="100000"/>
              </a:lnSpc>
              <a:defRPr lang="zh-CN" altLang="en-US" sz="5400" b="1" dirty="0">
                <a:latin typeface="+mj-ea"/>
                <a:ea typeface="+mj-ea"/>
              </a:defRPr>
            </a:lvl1pPr>
          </a:lstStyle>
          <a:p>
            <a:pPr lvl="0" defTabSz="914354"/>
            <a:r>
              <a:rPr lang="en-US" altLang="zh-CN" dirty="0"/>
              <a:t>OfficePLUS </a:t>
            </a:r>
            <a:r>
              <a:rPr lang="zh-CN" altLang="en-US" dirty="0"/>
              <a:t>标准主题模板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2DDB65F-C302-4F35-9CCB-12FB82E2590D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1225338" y="3342214"/>
            <a:ext cx="6725966" cy="360000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sp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lang="zh-CN" altLang="en-US" sz="2400">
                <a:latin typeface="+mn-lt"/>
                <a:ea typeface="+mj-ea"/>
              </a:defRPr>
            </a:lvl1pPr>
          </a:lstStyle>
          <a:p>
            <a:r>
              <a:rPr lang="en-US" altLang="zh-CN"/>
              <a:t>Hedding text here</a:t>
            </a:r>
            <a:endParaRPr lang="en-GB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8CE23D49-F448-4BBF-A47A-77B2478718E0}"/>
              </a:ext>
            </a:extLst>
          </p:cNvPr>
          <p:cNvSpPr txBox="1">
            <a:spLocks/>
          </p:cNvSpPr>
          <p:nvPr userDrawn="1"/>
        </p:nvSpPr>
        <p:spPr>
          <a:xfrm>
            <a:off x="1220082" y="2461601"/>
            <a:ext cx="10858500" cy="792000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zh-CN" altLang="en-US" sz="5400" dirty="0">
              <a:solidFill>
                <a:srgbClr val="353A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501894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">
    <p:bg>
      <p:bgPr>
        <a:solidFill>
          <a:srgbClr val="E2E5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BCD65492-7388-5BFF-C691-66D8FDDAC1DC}"/>
              </a:ext>
            </a:extLst>
          </p:cNvPr>
          <p:cNvGrpSpPr/>
          <p:nvPr userDrawn="1"/>
        </p:nvGrpSpPr>
        <p:grpSpPr>
          <a:xfrm>
            <a:off x="658813" y="872331"/>
            <a:ext cx="10874376" cy="5113338"/>
            <a:chOff x="1691035" y="2334578"/>
            <a:chExt cx="3286340" cy="807085"/>
          </a:xfrm>
        </p:grpSpPr>
        <p:sp>
          <p:nvSpPr>
            <p:cNvPr id="4" name="矩形: 圆角 3">
              <a:extLst>
                <a:ext uri="{FF2B5EF4-FFF2-40B4-BE49-F238E27FC236}">
                  <a16:creationId xmlns:a16="http://schemas.microsoft.com/office/drawing/2014/main" id="{5AF631C0-F0F4-7438-CED9-1DD44E04D6AC}"/>
                </a:ext>
              </a:extLst>
            </p:cNvPr>
            <p:cNvSpPr/>
            <p:nvPr/>
          </p:nvSpPr>
          <p:spPr>
            <a:xfrm>
              <a:off x="1691035" y="2334578"/>
              <a:ext cx="3286340" cy="807085"/>
            </a:xfrm>
            <a:prstGeom prst="roundRect">
              <a:avLst>
                <a:gd name="adj" fmla="val 7095"/>
              </a:avLst>
            </a:prstGeom>
            <a:solidFill>
              <a:srgbClr val="E2E5EE"/>
            </a:solidFill>
            <a:ln>
              <a:noFill/>
            </a:ln>
            <a:effectLst>
              <a:outerShdw blurRad="254000" dist="190500" dir="13500000" algn="b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endParaRPr>
            </a:p>
          </p:txBody>
        </p:sp>
        <p:sp>
          <p:nvSpPr>
            <p:cNvPr id="5" name="矩形: 圆角 4">
              <a:extLst>
                <a:ext uri="{FF2B5EF4-FFF2-40B4-BE49-F238E27FC236}">
                  <a16:creationId xmlns:a16="http://schemas.microsoft.com/office/drawing/2014/main" id="{D956C6A7-C270-248A-8E08-B43264B246C2}"/>
                </a:ext>
              </a:extLst>
            </p:cNvPr>
            <p:cNvSpPr/>
            <p:nvPr/>
          </p:nvSpPr>
          <p:spPr>
            <a:xfrm>
              <a:off x="1691035" y="2334578"/>
              <a:ext cx="3286340" cy="807085"/>
            </a:xfrm>
            <a:prstGeom prst="roundRect">
              <a:avLst>
                <a:gd name="adj" fmla="val 6515"/>
              </a:avLst>
            </a:prstGeom>
            <a:solidFill>
              <a:srgbClr val="E2E5EE"/>
            </a:solidFill>
            <a:ln>
              <a:noFill/>
            </a:ln>
            <a:effectLst>
              <a:outerShdw blurRad="254000" dist="190500" dir="2700000" algn="br" rotWithShape="0">
                <a:srgbClr val="CCD3DC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8000" b="0" i="0" u="none" strike="noStrike" kern="1200" cap="none" spc="0" normalizeH="0" baseline="0" noProof="0" dirty="0">
                <a:ln>
                  <a:noFill/>
                </a:ln>
                <a:solidFill>
                  <a:srgbClr val="2D3847">
                    <a:lumMod val="40000"/>
                    <a:lumOff val="60000"/>
                  </a:srgbClr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endParaRPr>
            </a:p>
          </p:txBody>
        </p:sp>
      </p:grp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FDF03A82-401C-4A0E-BE21-BE588E87414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01141" y="3042908"/>
            <a:ext cx="4033906" cy="7386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lnSpc>
                <a:spcPct val="100000"/>
              </a:lnSpc>
              <a:buFont typeface="+mj-lt"/>
              <a:buNone/>
              <a:defRPr sz="4800" b="0">
                <a:solidFill>
                  <a:schemeClr val="tx1">
                    <a:alpha val="7000"/>
                  </a:schemeClr>
                </a:solidFill>
                <a:latin typeface="+mj-lt"/>
              </a:defRPr>
            </a:lvl1pPr>
            <a:lvl2pPr marL="457200" indent="0">
              <a:buFont typeface="+mj-ea"/>
              <a:buNone/>
              <a:defRPr/>
            </a:lvl2pPr>
            <a:lvl3pPr marL="1257300" indent="-342900">
              <a:buFont typeface="+mj-lt"/>
              <a:buAutoNum type="alphaLcParenR"/>
              <a:defRPr/>
            </a:lvl3pPr>
          </a:lstStyle>
          <a:p>
            <a:pPr lvl="0"/>
            <a:r>
              <a:rPr lang="en-US" altLang="zh-CN"/>
              <a:t>CONTENTS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EE999AB-4D55-7D99-9610-141ED98BD7FC}"/>
              </a:ext>
            </a:extLst>
          </p:cNvPr>
          <p:cNvSpPr txBox="1"/>
          <p:nvPr userDrawn="1"/>
        </p:nvSpPr>
        <p:spPr>
          <a:xfrm>
            <a:off x="1679788" y="1743195"/>
            <a:ext cx="2392362" cy="347582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8000" b="1">
                <a:solidFill>
                  <a:schemeClr val="tx1"/>
                </a:solidFill>
                <a:latin typeface="+mj-ea"/>
                <a:ea typeface="+mj-ea"/>
              </a:rPr>
              <a:t>目录</a:t>
            </a:r>
          </a:p>
          <a:p>
            <a:pPr algn="just">
              <a:lnSpc>
                <a:spcPct val="150000"/>
              </a:lnSpc>
            </a:pPr>
            <a:endParaRPr lang="zh-CN" altLang="en-US" sz="8000" b="1" i="0" kern="100" spc="0">
              <a:solidFill>
                <a:schemeClr val="tx1"/>
              </a:solidFill>
              <a:effectLst/>
              <a:latin typeface="+mj-ea"/>
              <a:ea typeface="+mj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10598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EAF60E52-17B5-B4B4-BF28-A6ECEC38B09F}"/>
              </a:ext>
            </a:extLst>
          </p:cNvPr>
          <p:cNvGrpSpPr/>
          <p:nvPr userDrawn="1"/>
        </p:nvGrpSpPr>
        <p:grpSpPr>
          <a:xfrm>
            <a:off x="2504419" y="1735655"/>
            <a:ext cx="7183162" cy="2899010"/>
            <a:chOff x="5681798" y="2334577"/>
            <a:chExt cx="819450" cy="807085"/>
          </a:xfrm>
        </p:grpSpPr>
        <p:sp>
          <p:nvSpPr>
            <p:cNvPr id="5" name="矩形: 圆角 4">
              <a:extLst>
                <a:ext uri="{FF2B5EF4-FFF2-40B4-BE49-F238E27FC236}">
                  <a16:creationId xmlns:a16="http://schemas.microsoft.com/office/drawing/2014/main" id="{187E9D54-F4AC-9D36-5E7C-8DA66F610A9F}"/>
                </a:ext>
              </a:extLst>
            </p:cNvPr>
            <p:cNvSpPr/>
            <p:nvPr/>
          </p:nvSpPr>
          <p:spPr>
            <a:xfrm>
              <a:off x="5694163" y="2334577"/>
              <a:ext cx="807085" cy="807085"/>
            </a:xfrm>
            <a:prstGeom prst="roundRect">
              <a:avLst/>
            </a:prstGeom>
            <a:solidFill>
              <a:srgbClr val="E2E5EE"/>
            </a:solidFill>
            <a:ln>
              <a:noFill/>
            </a:ln>
            <a:effectLst>
              <a:outerShdw blurRad="254000" dist="190500" dir="2700000" algn="br" rotWithShape="0">
                <a:srgbClr val="CCD3DC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8000" b="0" i="0" u="none" strike="noStrike" kern="1200" cap="none" spc="0" normalizeH="0" baseline="0" noProof="0" dirty="0">
                <a:ln>
                  <a:noFill/>
                </a:ln>
                <a:solidFill>
                  <a:srgbClr val="2D3847">
                    <a:lumMod val="40000"/>
                    <a:lumOff val="60000"/>
                  </a:srgbClr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endParaRPr>
            </a:p>
          </p:txBody>
        </p:sp>
        <p:sp>
          <p:nvSpPr>
            <p:cNvPr id="6" name="矩形: 圆角 5">
              <a:extLst>
                <a:ext uri="{FF2B5EF4-FFF2-40B4-BE49-F238E27FC236}">
                  <a16:creationId xmlns:a16="http://schemas.microsoft.com/office/drawing/2014/main" id="{B08E6C9C-C928-6804-09C6-25691968231B}"/>
                </a:ext>
              </a:extLst>
            </p:cNvPr>
            <p:cNvSpPr/>
            <p:nvPr/>
          </p:nvSpPr>
          <p:spPr>
            <a:xfrm>
              <a:off x="5681798" y="2334577"/>
              <a:ext cx="807085" cy="807085"/>
            </a:xfrm>
            <a:prstGeom prst="roundRect">
              <a:avLst/>
            </a:prstGeom>
            <a:solidFill>
              <a:srgbClr val="E2E5EE"/>
            </a:solidFill>
            <a:ln>
              <a:noFill/>
            </a:ln>
            <a:effectLst>
              <a:outerShdw blurRad="254000" dist="190500" dir="13500000" algn="b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endParaRPr>
            </a:p>
          </p:txBody>
        </p:sp>
      </p:grpSp>
      <p:sp>
        <p:nvSpPr>
          <p:cNvPr id="11" name="标题 10">
            <a:extLst>
              <a:ext uri="{FF2B5EF4-FFF2-40B4-BE49-F238E27FC236}">
                <a16:creationId xmlns:a16="http://schemas.microsoft.com/office/drawing/2014/main" id="{92868965-776D-62D6-806F-F9E8203E6C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30418" y="3590443"/>
            <a:ext cx="5731164" cy="707886"/>
          </a:xfrm>
          <a:prstGeom prst="rect">
            <a:avLst/>
          </a:prstGeom>
        </p:spPr>
        <p:txBody>
          <a:bodyPr vert="horz" lIns="91440" tIns="45720" rIns="91440" bIns="45720" rtlCol="0" anchor="b">
            <a:spAutoFit/>
          </a:bodyPr>
          <a:lstStyle>
            <a:lvl1pPr algn="ctr">
              <a:lnSpc>
                <a:spcPct val="100000"/>
              </a:lnSpc>
              <a:defRPr lang="zh-CN" altLang="en-US" sz="4000"/>
            </a:lvl1pPr>
          </a:lstStyle>
          <a:p>
            <a:pPr lvl="0" defTabSz="914354"/>
            <a:r>
              <a:rPr lang="zh-CN" altLang="en-US" dirty="0"/>
              <a:t>单击此处添加标题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3FE99C65-70CB-EFAF-D4D0-2196D534499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73075" y="2057400"/>
            <a:ext cx="11718926" cy="153987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9600" b="1">
                <a:latin typeface="+mj-lt"/>
                <a:ea typeface="+mj-ea"/>
              </a:defRPr>
            </a:lvl1pPr>
          </a:lstStyle>
          <a:p>
            <a:pPr lvl="0"/>
            <a:r>
              <a:rPr lang="zh-CN" altLang="en-US"/>
              <a:t>单击此处添加标题</a:t>
            </a:r>
          </a:p>
        </p:txBody>
      </p:sp>
    </p:spTree>
    <p:extLst>
      <p:ext uri="{BB962C8B-B14F-4D97-AF65-F5344CB8AC3E}">
        <p14:creationId xmlns:p14="http://schemas.microsoft.com/office/powerpoint/2010/main" val="120032972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377562CB-9A87-5675-C2D9-DD97A4AAE527}"/>
              </a:ext>
            </a:extLst>
          </p:cNvPr>
          <p:cNvGrpSpPr/>
          <p:nvPr userDrawn="1"/>
        </p:nvGrpSpPr>
        <p:grpSpPr>
          <a:xfrm>
            <a:off x="795235" y="436076"/>
            <a:ext cx="579924" cy="579924"/>
            <a:chOff x="5694163" y="2334577"/>
            <a:chExt cx="807085" cy="807085"/>
          </a:xfrm>
        </p:grpSpPr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id="{560CD714-A7CD-787C-6105-C7793E8A2D2E}"/>
                </a:ext>
              </a:extLst>
            </p:cNvPr>
            <p:cNvSpPr/>
            <p:nvPr/>
          </p:nvSpPr>
          <p:spPr>
            <a:xfrm>
              <a:off x="5694163" y="2334577"/>
              <a:ext cx="807085" cy="807085"/>
            </a:xfrm>
            <a:prstGeom prst="roundRect">
              <a:avLst/>
            </a:prstGeom>
            <a:solidFill>
              <a:srgbClr val="E2E5EE"/>
            </a:solidFill>
            <a:ln>
              <a:noFill/>
            </a:ln>
            <a:effectLst>
              <a:outerShdw blurRad="254000" dist="190500" dir="2700000" algn="br" rotWithShape="0">
                <a:srgbClr val="CCD3DC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8000" b="0" i="0" u="none" strike="noStrike" kern="1200" cap="none" spc="0" normalizeH="0" baseline="0" noProof="0" dirty="0">
                <a:ln>
                  <a:noFill/>
                </a:ln>
                <a:solidFill>
                  <a:srgbClr val="2D3847">
                    <a:lumMod val="40000"/>
                    <a:lumOff val="60000"/>
                  </a:srgbClr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endParaRPr>
            </a:p>
          </p:txBody>
        </p:sp>
        <p:sp>
          <p:nvSpPr>
            <p:cNvPr id="11" name="矩形: 圆角 10">
              <a:extLst>
                <a:ext uri="{FF2B5EF4-FFF2-40B4-BE49-F238E27FC236}">
                  <a16:creationId xmlns:a16="http://schemas.microsoft.com/office/drawing/2014/main" id="{5CE7F373-A1A5-0607-D7CA-070B79B4F382}"/>
                </a:ext>
              </a:extLst>
            </p:cNvPr>
            <p:cNvSpPr/>
            <p:nvPr/>
          </p:nvSpPr>
          <p:spPr>
            <a:xfrm>
              <a:off x="5694163" y="2334577"/>
              <a:ext cx="807085" cy="807085"/>
            </a:xfrm>
            <a:prstGeom prst="roundRect">
              <a:avLst/>
            </a:prstGeom>
            <a:solidFill>
              <a:srgbClr val="E2E5EE"/>
            </a:solidFill>
            <a:ln>
              <a:noFill/>
            </a:ln>
            <a:effectLst>
              <a:outerShdw blurRad="254000" dist="190500" dir="13500000" algn="b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endParaRPr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E3268F35-0910-2C8F-55C2-17AB2A1CADA6}"/>
              </a:ext>
            </a:extLst>
          </p:cNvPr>
          <p:cNvGrpSpPr/>
          <p:nvPr userDrawn="1"/>
        </p:nvGrpSpPr>
        <p:grpSpPr>
          <a:xfrm>
            <a:off x="661773" y="366311"/>
            <a:ext cx="370374" cy="370374"/>
            <a:chOff x="5694163" y="2334577"/>
            <a:chExt cx="807085" cy="807085"/>
          </a:xfrm>
        </p:grpSpPr>
        <p:sp>
          <p:nvSpPr>
            <p:cNvPr id="7" name="矩形: 圆角 6">
              <a:extLst>
                <a:ext uri="{FF2B5EF4-FFF2-40B4-BE49-F238E27FC236}">
                  <a16:creationId xmlns:a16="http://schemas.microsoft.com/office/drawing/2014/main" id="{B67DCF11-15D4-9753-B9F9-DBC5FFCF14F0}"/>
                </a:ext>
              </a:extLst>
            </p:cNvPr>
            <p:cNvSpPr/>
            <p:nvPr/>
          </p:nvSpPr>
          <p:spPr>
            <a:xfrm>
              <a:off x="5694163" y="2334577"/>
              <a:ext cx="807085" cy="807085"/>
            </a:xfrm>
            <a:prstGeom prst="roundRect">
              <a:avLst/>
            </a:prstGeom>
            <a:solidFill>
              <a:srgbClr val="E2E5EE"/>
            </a:solidFill>
            <a:ln>
              <a:noFill/>
            </a:ln>
            <a:effectLst>
              <a:outerShdw blurRad="254000" dist="190500" dir="2700000" algn="br" rotWithShape="0">
                <a:srgbClr val="CCD3DC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8000" b="0" i="0" u="none" strike="noStrike" kern="1200" cap="none" spc="0" normalizeH="0" baseline="0" noProof="0" dirty="0">
                <a:ln>
                  <a:noFill/>
                </a:ln>
                <a:solidFill>
                  <a:srgbClr val="2D3847">
                    <a:lumMod val="40000"/>
                    <a:lumOff val="60000"/>
                  </a:srgbClr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endParaRPr>
            </a:p>
          </p:txBody>
        </p:sp>
        <p:sp>
          <p:nvSpPr>
            <p:cNvPr id="8" name="矩形: 圆角 7">
              <a:extLst>
                <a:ext uri="{FF2B5EF4-FFF2-40B4-BE49-F238E27FC236}">
                  <a16:creationId xmlns:a16="http://schemas.microsoft.com/office/drawing/2014/main" id="{985842C7-C370-3416-924D-DADCFC0876CD}"/>
                </a:ext>
              </a:extLst>
            </p:cNvPr>
            <p:cNvSpPr/>
            <p:nvPr/>
          </p:nvSpPr>
          <p:spPr>
            <a:xfrm>
              <a:off x="5694163" y="2334577"/>
              <a:ext cx="807085" cy="807085"/>
            </a:xfrm>
            <a:prstGeom prst="roundRect">
              <a:avLst/>
            </a:prstGeom>
            <a:solidFill>
              <a:srgbClr val="E2E5EE"/>
            </a:solidFill>
            <a:ln>
              <a:noFill/>
            </a:ln>
            <a:effectLst>
              <a:outerShdw blurRad="254000" dist="190500" dir="13500000" algn="b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endParaRPr>
            </a:p>
          </p:txBody>
        </p:sp>
      </p:grp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A5CB4B44-FF08-BABF-CEAA-B4359F5F10C8}"/>
              </a:ext>
            </a:extLst>
          </p:cNvPr>
          <p:cNvCxnSpPr>
            <a:cxnSpLocks/>
          </p:cNvCxnSpPr>
          <p:nvPr userDrawn="1"/>
        </p:nvCxnSpPr>
        <p:spPr>
          <a:xfrm flipV="1">
            <a:off x="4496844" y="1016000"/>
            <a:ext cx="7036344" cy="11476"/>
          </a:xfrm>
          <a:prstGeom prst="line">
            <a:avLst/>
          </a:prstGeom>
          <a:ln>
            <a:solidFill>
              <a:schemeClr val="tx1">
                <a:lumMod val="90000"/>
                <a:lumOff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占位符 14">
            <a:extLst>
              <a:ext uri="{FF2B5EF4-FFF2-40B4-BE49-F238E27FC236}">
                <a16:creationId xmlns:a16="http://schemas.microsoft.com/office/drawing/2014/main" id="{E481E266-F9C6-5834-19BB-DAF2CED83C6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76747" y="641365"/>
            <a:ext cx="5804459" cy="4431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3200" b="1">
                <a:latin typeface="+mj-ea"/>
                <a:ea typeface="+mj-ea"/>
              </a:defRPr>
            </a:lvl1pPr>
          </a:lstStyle>
          <a:p>
            <a:pPr lvl="0"/>
            <a:r>
              <a:rPr lang="zh-CN" altLang="en-US"/>
              <a:t>单击此处添加标题</a:t>
            </a:r>
          </a:p>
        </p:txBody>
      </p:sp>
    </p:spTree>
    <p:extLst>
      <p:ext uri="{BB962C8B-B14F-4D97-AF65-F5344CB8AC3E}">
        <p14:creationId xmlns:p14="http://schemas.microsoft.com/office/powerpoint/2010/main" val="162761744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9633731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1">
            <a:extLst>
              <a:ext uri="{FF2B5EF4-FFF2-40B4-BE49-F238E27FC236}">
                <a16:creationId xmlns:a16="http://schemas.microsoft.com/office/drawing/2014/main" id="{386958DE-6D22-210F-10FA-6F8291E8DB06}"/>
              </a:ext>
            </a:extLst>
          </p:cNvPr>
          <p:cNvSpPr/>
          <p:nvPr userDrawn="1"/>
        </p:nvSpPr>
        <p:spPr>
          <a:xfrm>
            <a:off x="660400" y="686067"/>
            <a:ext cx="10858500" cy="5476343"/>
          </a:xfrm>
          <a:prstGeom prst="roundRect">
            <a:avLst>
              <a:gd name="adj" fmla="val 8112"/>
            </a:avLst>
          </a:prstGeom>
          <a:solidFill>
            <a:srgbClr val="E2E5EE"/>
          </a:solidFill>
          <a:ln>
            <a:noFill/>
          </a:ln>
          <a:effectLst>
            <a:outerShdw blurRad="254000" dist="190500" dir="13500000" algn="b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BA5007F9-ECD9-244B-5159-C3314AD640B5}"/>
              </a:ext>
            </a:extLst>
          </p:cNvPr>
          <p:cNvSpPr/>
          <p:nvPr userDrawn="1"/>
        </p:nvSpPr>
        <p:spPr>
          <a:xfrm>
            <a:off x="660400" y="686067"/>
            <a:ext cx="10858500" cy="5476343"/>
          </a:xfrm>
          <a:prstGeom prst="roundRect">
            <a:avLst>
              <a:gd name="adj" fmla="val 7881"/>
            </a:avLst>
          </a:prstGeom>
          <a:solidFill>
            <a:srgbClr val="E2E5EE"/>
          </a:solidFill>
          <a:ln>
            <a:noFill/>
          </a:ln>
          <a:effectLst>
            <a:outerShdw blurRad="254000" dist="190500" dir="2700000" algn="tl" rotWithShape="0">
              <a:srgbClr val="CCD3DC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69AAC7B1-253D-7DFA-1D90-4135723B0B30}"/>
              </a:ext>
            </a:extLst>
          </p:cNvPr>
          <p:cNvSpPr/>
          <p:nvPr userDrawn="1"/>
        </p:nvSpPr>
        <p:spPr>
          <a:xfrm>
            <a:off x="1310781" y="1172364"/>
            <a:ext cx="487064" cy="159342"/>
          </a:xfrm>
          <a:prstGeom prst="roundRect">
            <a:avLst>
              <a:gd name="adj" fmla="val 50000"/>
            </a:avLst>
          </a:prstGeom>
          <a:solidFill>
            <a:srgbClr val="CCD3D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B46876F1-0040-2413-E3D7-92686FBC801F}"/>
              </a:ext>
            </a:extLst>
          </p:cNvPr>
          <p:cNvGrpSpPr/>
          <p:nvPr userDrawn="1"/>
        </p:nvGrpSpPr>
        <p:grpSpPr>
          <a:xfrm>
            <a:off x="1310781" y="1128453"/>
            <a:ext cx="244750" cy="244750"/>
            <a:chOff x="5694163" y="952817"/>
            <a:chExt cx="807085" cy="807085"/>
          </a:xfrm>
          <a:solidFill>
            <a:srgbClr val="E2E5EE"/>
          </a:solidFill>
        </p:grpSpPr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0E82F6BD-804F-D6F2-EC9B-5BCB5A31D1A1}"/>
                </a:ext>
              </a:extLst>
            </p:cNvPr>
            <p:cNvSpPr/>
            <p:nvPr/>
          </p:nvSpPr>
          <p:spPr>
            <a:xfrm>
              <a:off x="5694163" y="952817"/>
              <a:ext cx="807085" cy="80708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38100" dir="13500000" algn="b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endParaRPr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6442E0C7-5A7B-6B06-1CB7-72B20A342BE8}"/>
                </a:ext>
              </a:extLst>
            </p:cNvPr>
            <p:cNvSpPr/>
            <p:nvPr/>
          </p:nvSpPr>
          <p:spPr>
            <a:xfrm>
              <a:off x="5694163" y="952817"/>
              <a:ext cx="807085" cy="807085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38100" dir="2700000" algn="tl" rotWithShape="0">
                <a:srgbClr val="CCD3DC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8000" b="0" i="0" u="none" strike="noStrike" kern="1200" cap="none" spc="0" normalizeH="0" baseline="0" noProof="0" dirty="0">
                <a:ln>
                  <a:noFill/>
                </a:ln>
                <a:solidFill>
                  <a:srgbClr val="2D3847">
                    <a:lumMod val="40000"/>
                    <a:lumOff val="60000"/>
                  </a:srgbClr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endParaRP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4EAFD215-3090-9249-1A03-FF3F14A4A7A1}"/>
              </a:ext>
            </a:extLst>
          </p:cNvPr>
          <p:cNvGrpSpPr>
            <a:grpSpLocks/>
          </p:cNvGrpSpPr>
          <p:nvPr userDrawn="1"/>
        </p:nvGrpSpPr>
        <p:grpSpPr>
          <a:xfrm>
            <a:off x="10477501" y="1144603"/>
            <a:ext cx="422322" cy="233347"/>
            <a:chOff x="10325100" y="1129667"/>
            <a:chExt cx="559695" cy="206801"/>
          </a:xfrm>
        </p:grpSpPr>
        <p:sp>
          <p:nvSpPr>
            <p:cNvPr id="13" name="矩形: 圆角 12">
              <a:extLst>
                <a:ext uri="{FF2B5EF4-FFF2-40B4-BE49-F238E27FC236}">
                  <a16:creationId xmlns:a16="http://schemas.microsoft.com/office/drawing/2014/main" id="{2FCEBD8C-9082-86FC-6094-91D81210F415}"/>
                </a:ext>
              </a:extLst>
            </p:cNvPr>
            <p:cNvSpPr/>
            <p:nvPr/>
          </p:nvSpPr>
          <p:spPr>
            <a:xfrm>
              <a:off x="10325100" y="1129667"/>
              <a:ext cx="559695" cy="45719"/>
            </a:xfrm>
            <a:prstGeom prst="roundRect">
              <a:avLst>
                <a:gd name="adj" fmla="val 50000"/>
              </a:avLst>
            </a:prstGeom>
            <a:solidFill>
              <a:srgbClr val="CCD3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矩形: 圆角 13">
              <a:extLst>
                <a:ext uri="{FF2B5EF4-FFF2-40B4-BE49-F238E27FC236}">
                  <a16:creationId xmlns:a16="http://schemas.microsoft.com/office/drawing/2014/main" id="{C0515CA2-3134-0BF4-90D9-4225FF6D6E04}"/>
                </a:ext>
              </a:extLst>
            </p:cNvPr>
            <p:cNvSpPr/>
            <p:nvPr/>
          </p:nvSpPr>
          <p:spPr>
            <a:xfrm>
              <a:off x="10325100" y="1210208"/>
              <a:ext cx="559695" cy="45719"/>
            </a:xfrm>
            <a:prstGeom prst="roundRect">
              <a:avLst>
                <a:gd name="adj" fmla="val 50000"/>
              </a:avLst>
            </a:prstGeom>
            <a:solidFill>
              <a:srgbClr val="CCD3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矩形: 圆角 14">
              <a:extLst>
                <a:ext uri="{FF2B5EF4-FFF2-40B4-BE49-F238E27FC236}">
                  <a16:creationId xmlns:a16="http://schemas.microsoft.com/office/drawing/2014/main" id="{FDE2B31A-05AB-F79B-B34F-BFD4EA2F79FC}"/>
                </a:ext>
              </a:extLst>
            </p:cNvPr>
            <p:cNvSpPr/>
            <p:nvPr/>
          </p:nvSpPr>
          <p:spPr>
            <a:xfrm>
              <a:off x="10325100" y="1290749"/>
              <a:ext cx="559695" cy="45719"/>
            </a:xfrm>
            <a:prstGeom prst="roundRect">
              <a:avLst>
                <a:gd name="adj" fmla="val 50000"/>
              </a:avLst>
            </a:prstGeom>
            <a:solidFill>
              <a:srgbClr val="CCD3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6" name="椭圆 35">
            <a:extLst>
              <a:ext uri="{FF2B5EF4-FFF2-40B4-BE49-F238E27FC236}">
                <a16:creationId xmlns:a16="http://schemas.microsoft.com/office/drawing/2014/main" id="{A3EE95BC-23CE-5666-874A-B317B7C208BC}"/>
              </a:ext>
            </a:extLst>
          </p:cNvPr>
          <p:cNvSpPr/>
          <p:nvPr userDrawn="1"/>
        </p:nvSpPr>
        <p:spPr>
          <a:xfrm>
            <a:off x="10716486" y="5566636"/>
            <a:ext cx="167414" cy="167414"/>
          </a:xfrm>
          <a:prstGeom prst="ellipse">
            <a:avLst/>
          </a:prstGeom>
          <a:solidFill>
            <a:srgbClr val="CCD3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id="{6F053BB5-13CE-DB65-34E4-50F41CA6893F}"/>
              </a:ext>
            </a:extLst>
          </p:cNvPr>
          <p:cNvSpPr/>
          <p:nvPr userDrawn="1"/>
        </p:nvSpPr>
        <p:spPr>
          <a:xfrm>
            <a:off x="10521248" y="5566636"/>
            <a:ext cx="167414" cy="167414"/>
          </a:xfrm>
          <a:prstGeom prst="ellipse">
            <a:avLst/>
          </a:prstGeom>
          <a:solidFill>
            <a:srgbClr val="CCD3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>
            <a:extLst>
              <a:ext uri="{FF2B5EF4-FFF2-40B4-BE49-F238E27FC236}">
                <a16:creationId xmlns:a16="http://schemas.microsoft.com/office/drawing/2014/main" id="{34304A83-67D7-093F-294B-DD1CE936CB30}"/>
              </a:ext>
            </a:extLst>
          </p:cNvPr>
          <p:cNvSpPr/>
          <p:nvPr userDrawn="1"/>
        </p:nvSpPr>
        <p:spPr>
          <a:xfrm>
            <a:off x="10321520" y="5566636"/>
            <a:ext cx="167414" cy="167414"/>
          </a:xfrm>
          <a:prstGeom prst="ellipse">
            <a:avLst/>
          </a:prstGeom>
          <a:solidFill>
            <a:srgbClr val="CCD3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箭头: V 形 3">
            <a:extLst>
              <a:ext uri="{FF2B5EF4-FFF2-40B4-BE49-F238E27FC236}">
                <a16:creationId xmlns:a16="http://schemas.microsoft.com/office/drawing/2014/main" id="{B74278E7-963C-90CD-148C-B41D66D97D26}"/>
              </a:ext>
            </a:extLst>
          </p:cNvPr>
          <p:cNvSpPr/>
          <p:nvPr userDrawn="1"/>
        </p:nvSpPr>
        <p:spPr>
          <a:xfrm>
            <a:off x="1311462" y="5566636"/>
            <a:ext cx="167414" cy="167414"/>
          </a:xfrm>
          <a:prstGeom prst="chevron">
            <a:avLst/>
          </a:prstGeom>
          <a:solidFill>
            <a:srgbClr val="CCD3DC">
              <a:alpha val="7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箭头: V 形 4">
            <a:extLst>
              <a:ext uri="{FF2B5EF4-FFF2-40B4-BE49-F238E27FC236}">
                <a16:creationId xmlns:a16="http://schemas.microsoft.com/office/drawing/2014/main" id="{E3E7977C-9CA1-BD03-2ECD-B35644EE28B3}"/>
              </a:ext>
            </a:extLst>
          </p:cNvPr>
          <p:cNvSpPr/>
          <p:nvPr userDrawn="1"/>
        </p:nvSpPr>
        <p:spPr>
          <a:xfrm>
            <a:off x="1433156" y="5566636"/>
            <a:ext cx="167414" cy="167414"/>
          </a:xfrm>
          <a:prstGeom prst="chevron">
            <a:avLst/>
          </a:prstGeom>
          <a:solidFill>
            <a:srgbClr val="CCD3DC">
              <a:alpha val="7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箭头: V 形 7">
            <a:extLst>
              <a:ext uri="{FF2B5EF4-FFF2-40B4-BE49-F238E27FC236}">
                <a16:creationId xmlns:a16="http://schemas.microsoft.com/office/drawing/2014/main" id="{847898C9-A81B-6413-536E-BC448313DC31}"/>
              </a:ext>
            </a:extLst>
          </p:cNvPr>
          <p:cNvSpPr/>
          <p:nvPr userDrawn="1"/>
        </p:nvSpPr>
        <p:spPr>
          <a:xfrm>
            <a:off x="1554313" y="5566636"/>
            <a:ext cx="167414" cy="167414"/>
          </a:xfrm>
          <a:prstGeom prst="chevron">
            <a:avLst/>
          </a:prstGeom>
          <a:solidFill>
            <a:srgbClr val="CCD3DC">
              <a:alpha val="7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占位符 16">
            <a:extLst>
              <a:ext uri="{FF2B5EF4-FFF2-40B4-BE49-F238E27FC236}">
                <a16:creationId xmlns:a16="http://schemas.microsoft.com/office/drawing/2014/main" id="{76299A32-86A7-789D-B750-4BC6CCD7000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99018" y="4951762"/>
            <a:ext cx="10858500" cy="293607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marL="0" indent="0">
              <a:lnSpc>
                <a:spcPct val="120000"/>
              </a:lnSpc>
              <a:buNone/>
              <a:defRPr lang="en-US" altLang="zh-CN" sz="1200" b="0" smtClean="0"/>
            </a:lvl1pPr>
            <a:lvl2pPr>
              <a:defRPr lang="en-US" altLang="zh-CN" sz="1600" smtClean="0"/>
            </a:lvl2pPr>
            <a:lvl3pPr>
              <a:defRPr lang="en-US" altLang="zh-CN" sz="1400" smtClean="0"/>
            </a:lvl3pPr>
            <a:lvl4pPr>
              <a:defRPr lang="en-US" altLang="zh-CN" sz="1200" smtClean="0"/>
            </a:lvl4pPr>
            <a:lvl5pPr>
              <a:defRPr lang="zh-CN" altLang="en-US" sz="1200"/>
            </a:lvl5pPr>
          </a:lstStyle>
          <a:p>
            <a:r>
              <a:rPr lang="zh-CN" altLang="en-US" dirty="0"/>
              <a:t>汇报人 </a:t>
            </a:r>
            <a:r>
              <a:rPr lang="en-US" altLang="zh-CN" dirty="0"/>
              <a:t>/ OfficePLUS</a:t>
            </a:r>
          </a:p>
        </p:txBody>
      </p:sp>
      <p:sp>
        <p:nvSpPr>
          <p:cNvPr id="18" name="文本占位符 17">
            <a:extLst>
              <a:ext uri="{FF2B5EF4-FFF2-40B4-BE49-F238E27FC236}">
                <a16:creationId xmlns:a16="http://schemas.microsoft.com/office/drawing/2014/main" id="{634373BD-45B9-E678-FA63-6B79EED87F5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99018" y="5245369"/>
            <a:ext cx="10858500" cy="293607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marL="0" indent="0">
              <a:lnSpc>
                <a:spcPct val="120000"/>
              </a:lnSpc>
              <a:buNone/>
              <a:defRPr lang="en-US" altLang="zh-CN" sz="1200" b="0" smtClean="0"/>
            </a:lvl1pPr>
            <a:lvl2pPr>
              <a:defRPr lang="en-US" altLang="zh-CN" sz="1600" smtClean="0"/>
            </a:lvl2pPr>
            <a:lvl3pPr>
              <a:defRPr lang="en-US" altLang="zh-CN" sz="1400" smtClean="0"/>
            </a:lvl3pPr>
            <a:lvl4pPr>
              <a:defRPr lang="en-US" altLang="zh-CN" sz="1200" smtClean="0"/>
            </a:lvl4pPr>
            <a:lvl5pPr>
              <a:defRPr lang="zh-CN" altLang="en-US" sz="1200"/>
            </a:lvl5pPr>
          </a:lstStyle>
          <a:p>
            <a:r>
              <a:rPr lang="en-US" altLang="en-US" dirty="0"/>
              <a:t>www.officeplus.cn</a:t>
            </a:r>
          </a:p>
        </p:txBody>
      </p:sp>
      <p:sp>
        <p:nvSpPr>
          <p:cNvPr id="19" name="标题 18">
            <a:extLst>
              <a:ext uri="{FF2B5EF4-FFF2-40B4-BE49-F238E27FC236}">
                <a16:creationId xmlns:a16="http://schemas.microsoft.com/office/drawing/2014/main" id="{C651D731-FDD0-1645-2D73-0E9A67510A3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99018" y="2802076"/>
            <a:ext cx="10858500" cy="707886"/>
          </a:xfrm>
          <a:prstGeom prst="rect">
            <a:avLst/>
          </a:prstGeom>
        </p:spPr>
        <p:txBody>
          <a:bodyPr vert="horz" lIns="91440" tIns="45720" rIns="91440" bIns="45720" rtlCol="0" anchor="b">
            <a:spAutoFit/>
          </a:bodyPr>
          <a:lstStyle>
            <a:lvl1pPr>
              <a:lnSpc>
                <a:spcPct val="100000"/>
              </a:lnSpc>
              <a:defRPr lang="zh-CN" altLang="en-US" sz="4000" b="1" dirty="0"/>
            </a:lvl1pPr>
          </a:lstStyle>
          <a:p>
            <a:pPr lvl="0" defTabSz="914354"/>
            <a:r>
              <a:rPr lang="en-US" altLang="zh-CN" dirty="0"/>
              <a:t>OfficePLUS </a:t>
            </a:r>
            <a:r>
              <a:rPr lang="zh-CN" altLang="en-US" dirty="0"/>
              <a:t>标准主题模板</a:t>
            </a:r>
          </a:p>
        </p:txBody>
      </p:sp>
    </p:spTree>
    <p:extLst>
      <p:ext uri="{BB962C8B-B14F-4D97-AF65-F5344CB8AC3E}">
        <p14:creationId xmlns:p14="http://schemas.microsoft.com/office/powerpoint/2010/main" val="94985076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E2E5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929377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3" r:id="rId2"/>
    <p:sldLayoutId id="2147483674" r:id="rId3"/>
    <p:sldLayoutId id="2147483675" r:id="rId4"/>
    <p:sldLayoutId id="2147483676" r:id="rId5"/>
    <p:sldLayoutId id="2147483677" r:id="rId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zh-CN" altLang="en-US"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pos="415" userDrawn="1">
          <p15:clr>
            <a:srgbClr val="F26B43"/>
          </p15:clr>
        </p15:guide>
        <p15:guide id="4" pos="7265" userDrawn="1">
          <p15:clr>
            <a:srgbClr val="F26B43"/>
          </p15:clr>
        </p15:guide>
        <p15:guide id="5" orient="horz" pos="3929" userDrawn="1">
          <p15:clr>
            <a:srgbClr val="F26B43"/>
          </p15:clr>
        </p15:guide>
        <p15:guide id="6" orient="horz" pos="3861" userDrawn="1">
          <p15:clr>
            <a:srgbClr val="F26B43"/>
          </p15:clr>
        </p15:guide>
        <p15:guide id="7" orient="horz" pos="640" userDrawn="1">
          <p15:clr>
            <a:srgbClr val="F26B43"/>
          </p15:clr>
        </p15:guide>
        <p15:guide id="8" orient="horz" pos="70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elordenmundial.com/que-es-el-5g/" TargetMode="External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www.wired.it/internet/tlc/2019/07/05/tim-5g-roma-torino-napoli/" TargetMode="External"/><Relationship Id="rId4" Type="http://schemas.openxmlformats.org/officeDocument/2006/relationships/image" Target="../media/image19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www.wired.it/internet/tlc/2020/12/04/5g-record-velocita-giga-fwa/" TargetMode="External"/><Relationship Id="rId4" Type="http://schemas.openxmlformats.org/officeDocument/2006/relationships/image" Target="../media/image26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0.png"/><Relationship Id="rId4" Type="http://schemas.openxmlformats.org/officeDocument/2006/relationships/image" Target="../media/image29.jp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-bezpeci.cz/index.php/rizikove-jevy-spojene-s-online-komunikaci/hoax-fake-news/1894-myty-a-fakta-o-5g-sitich-2" TargetMode="External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tanaka_juuyoh/2866065059" TargetMode="External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pxhere.com/ja/photo/941624" TargetMode="External"/><Relationship Id="rId4" Type="http://schemas.openxmlformats.org/officeDocument/2006/relationships/image" Target="../media/image9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>
            <a:extLst>
              <a:ext uri="{FF2B5EF4-FFF2-40B4-BE49-F238E27FC236}">
                <a16:creationId xmlns:a16="http://schemas.microsoft.com/office/drawing/2014/main" id="{0BAE425A-CE22-0BC6-115E-F5BC5E43AFB6}"/>
              </a:ext>
            </a:extLst>
          </p:cNvPr>
          <p:cNvGrpSpPr/>
          <p:nvPr/>
        </p:nvGrpSpPr>
        <p:grpSpPr>
          <a:xfrm>
            <a:off x="1232961" y="2051641"/>
            <a:ext cx="9341682" cy="2850708"/>
            <a:chOff x="1232961" y="2051641"/>
            <a:chExt cx="9341682" cy="2850708"/>
          </a:xfrm>
        </p:grpSpPr>
        <p:cxnSp>
          <p:nvCxnSpPr>
            <p:cNvPr id="4" name="直接连接符 3">
              <a:extLst>
                <a:ext uri="{FF2B5EF4-FFF2-40B4-BE49-F238E27FC236}">
                  <a16:creationId xmlns:a16="http://schemas.microsoft.com/office/drawing/2014/main" id="{99202822-F5BD-D8CC-3D3B-AB8959A1BC8C}"/>
                </a:ext>
              </a:extLst>
            </p:cNvPr>
            <p:cNvCxnSpPr/>
            <p:nvPr/>
          </p:nvCxnSpPr>
          <p:spPr>
            <a:xfrm>
              <a:off x="1320305" y="2051641"/>
              <a:ext cx="1460995" cy="0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4" name="组合 43">
              <a:extLst>
                <a:ext uri="{FF2B5EF4-FFF2-40B4-BE49-F238E27FC236}">
                  <a16:creationId xmlns:a16="http://schemas.microsoft.com/office/drawing/2014/main" id="{F8CBCB05-64E8-4716-7A41-BBD1BC788E9D}"/>
                </a:ext>
              </a:extLst>
            </p:cNvPr>
            <p:cNvGrpSpPr/>
            <p:nvPr/>
          </p:nvGrpSpPr>
          <p:grpSpPr>
            <a:xfrm>
              <a:off x="8533170" y="2116554"/>
              <a:ext cx="2041473" cy="2272445"/>
              <a:chOff x="8533170" y="2116554"/>
              <a:chExt cx="2041473" cy="2272445"/>
            </a:xfrm>
          </p:grpSpPr>
          <p:sp>
            <p:nvSpPr>
              <p:cNvPr id="8" name="矩形: 圆角 7">
                <a:extLst>
                  <a:ext uri="{FF2B5EF4-FFF2-40B4-BE49-F238E27FC236}">
                    <a16:creationId xmlns:a16="http://schemas.microsoft.com/office/drawing/2014/main" id="{77C9E083-3E3F-E577-61B0-AB10B85B35EA}"/>
                  </a:ext>
                </a:extLst>
              </p:cNvPr>
              <p:cNvSpPr/>
              <p:nvPr/>
            </p:nvSpPr>
            <p:spPr>
              <a:xfrm>
                <a:off x="8533170" y="2116554"/>
                <a:ext cx="1904160" cy="1830170"/>
              </a:xfrm>
              <a:prstGeom prst="roundRect">
                <a:avLst/>
              </a:prstGeom>
              <a:solidFill>
                <a:srgbClr val="E2E5EE"/>
              </a:solidFill>
              <a:ln>
                <a:noFill/>
              </a:ln>
              <a:effectLst>
                <a:outerShdw blurRad="254000" dist="190500" dir="13500000" algn="br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0EA8B061-A139-059E-CB36-E5A28ED9D192}"/>
                  </a:ext>
                </a:extLst>
              </p:cNvPr>
              <p:cNvGrpSpPr/>
              <p:nvPr/>
            </p:nvGrpSpPr>
            <p:grpSpPr>
              <a:xfrm>
                <a:off x="9774861" y="3555878"/>
                <a:ext cx="799782" cy="833121"/>
                <a:chOff x="8175980" y="3084780"/>
                <a:chExt cx="1089520" cy="1134936"/>
              </a:xfrm>
            </p:grpSpPr>
            <p:sp>
              <p:nvSpPr>
                <p:cNvPr id="11" name="矩形: 圆角 10">
                  <a:extLst>
                    <a:ext uri="{FF2B5EF4-FFF2-40B4-BE49-F238E27FC236}">
                      <a16:creationId xmlns:a16="http://schemas.microsoft.com/office/drawing/2014/main" id="{E8224539-BF84-FFA9-D2D6-B643AF176D7A}"/>
                    </a:ext>
                  </a:extLst>
                </p:cNvPr>
                <p:cNvSpPr/>
                <p:nvPr/>
              </p:nvSpPr>
              <p:spPr>
                <a:xfrm>
                  <a:off x="8175980" y="3154845"/>
                  <a:ext cx="1064871" cy="1064871"/>
                </a:xfrm>
                <a:prstGeom prst="roundRect">
                  <a:avLst/>
                </a:prstGeom>
                <a:solidFill>
                  <a:srgbClr val="E2E5EE"/>
                </a:solidFill>
                <a:ln>
                  <a:noFill/>
                </a:ln>
                <a:effectLst>
                  <a:outerShdw blurRad="254000" dist="190500" dir="13500000" algn="br" rotWithShape="0">
                    <a:schemeClr val="bg1"/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2" name="矩形: 圆角 11">
                  <a:extLst>
                    <a:ext uri="{FF2B5EF4-FFF2-40B4-BE49-F238E27FC236}">
                      <a16:creationId xmlns:a16="http://schemas.microsoft.com/office/drawing/2014/main" id="{E1F12870-451E-4F69-9131-189A7FBD05AD}"/>
                    </a:ext>
                  </a:extLst>
                </p:cNvPr>
                <p:cNvSpPr/>
                <p:nvPr/>
              </p:nvSpPr>
              <p:spPr>
                <a:xfrm>
                  <a:off x="8200629" y="3084780"/>
                  <a:ext cx="1064871" cy="1064871"/>
                </a:xfrm>
                <a:prstGeom prst="roundRect">
                  <a:avLst/>
                </a:prstGeom>
                <a:solidFill>
                  <a:srgbClr val="E2E5EE"/>
                </a:solidFill>
                <a:ln>
                  <a:noFill/>
                </a:ln>
                <a:effectLst>
                  <a:outerShdw blurRad="254000" dist="190500" dir="2700000" algn="tl" rotWithShape="0">
                    <a:srgbClr val="CCD3DC"/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4B72861B-EAA8-E87B-6DE1-9C613DC6DD48}"/>
                </a:ext>
              </a:extLst>
            </p:cNvPr>
            <p:cNvGrpSpPr/>
            <p:nvPr/>
          </p:nvGrpSpPr>
          <p:grpSpPr>
            <a:xfrm>
              <a:off x="1232961" y="2468125"/>
              <a:ext cx="7855367" cy="1301628"/>
              <a:chOff x="1232961" y="2468125"/>
              <a:chExt cx="7855367" cy="1301628"/>
            </a:xfrm>
          </p:grpSpPr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3586F911-A620-1C14-92D9-FFD2C7C70BE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05197" y="2468125"/>
                <a:ext cx="7783131" cy="830997"/>
              </a:xfrm>
              <a:prstGeom prst="rect">
                <a:avLst/>
              </a:prstGeom>
            </p:spPr>
            <p:txBody>
              <a:bodyPr vert="horz" lIns="0" tIns="0" rIns="0" bIns="0" rtlCol="0" anchor="b" anchorCtr="0">
                <a:spAutoFit/>
              </a:bodyPr>
              <a:lstStyle>
                <a:lvl1pPr algn="l" defTabSz="914400" rtl="0" eaLnBrk="1" latinLnBrk="0" hangingPunct="1">
                  <a:lnSpc>
                    <a:spcPct val="100000"/>
                  </a:lnSpc>
                  <a:spcBef>
                    <a:spcPct val="0"/>
                  </a:spcBef>
                  <a:buNone/>
                  <a:defRPr lang="zh-CN" altLang="en-US" sz="5400" b="1" kern="1200" dirty="0">
                    <a:solidFill>
                      <a:schemeClr val="tx1"/>
                    </a:solidFill>
                    <a:latin typeface="+mj-ea"/>
                    <a:ea typeface="+mj-ea"/>
                    <a:cs typeface="+mj-cs"/>
                  </a:defRPr>
                </a:lvl1pPr>
              </a:lstStyle>
              <a:p>
                <a:pPr>
                  <a:tabLst>
                    <a:tab pos="5205413" algn="l"/>
                  </a:tabLst>
                </a:pPr>
                <a:r>
                  <a:rPr lang="zh-CN" altLang="en-US" dirty="0">
                    <a:latin typeface="Arial" panose="020B0604020202020204" pitchFamily="34" charset="0"/>
                    <a:ea typeface="微软雅黑" panose="020B0503020204020204" pitchFamily="34" charset="-122"/>
                  </a:rPr>
                  <a:t>电磁场理论讨论汇报</a:t>
                </a:r>
              </a:p>
            </p:txBody>
          </p: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534B2B5A-220F-F54E-D040-B0423415342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32961" y="3342007"/>
                <a:ext cx="6725966" cy="427746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t" anchorCtr="0">
                <a:spAutoFit/>
              </a:bodyPr>
              <a:lstStyle>
                <a:lvl1pPr marL="0" indent="0" algn="l" defTabSz="914400" rtl="0" eaLnBrk="1" latinLnBrk="0" hangingPunct="1">
                  <a:lnSpc>
                    <a:spcPct val="120000"/>
                  </a:lnSpc>
                  <a:spcBef>
                    <a:spcPts val="0"/>
                  </a:spcBef>
                  <a:buFont typeface="Arial" panose="020B0604020202020204" pitchFamily="34" charset="0"/>
                  <a:buNone/>
                  <a:defRPr lang="zh-CN" altLang="en-US" sz="2400" kern="1200">
                    <a:solidFill>
                      <a:schemeClr val="tx1"/>
                    </a:solidFill>
                    <a:latin typeface="+mn-lt"/>
                    <a:ea typeface="+mj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zh-CN" sz="2000" dirty="0">
                    <a:solidFill>
                      <a:schemeClr val="tx1">
                        <a:lumMod val="50000"/>
                        <a:lumOff val="50000"/>
                        <a:alpha val="61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rPr>
                  <a:t>Discussion Report on Electromagnetic Field Theory</a:t>
                </a:r>
                <a:endParaRPr lang="en-GB" altLang="zh-CN" sz="2000" dirty="0">
                  <a:solidFill>
                    <a:schemeClr val="tx1">
                      <a:lumMod val="50000"/>
                      <a:lumOff val="50000"/>
                      <a:alpha val="61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4207C727-1555-D77F-B579-8BC7C7055148}"/>
                </a:ext>
              </a:extLst>
            </p:cNvPr>
            <p:cNvGrpSpPr/>
            <p:nvPr/>
          </p:nvGrpSpPr>
          <p:grpSpPr>
            <a:xfrm>
              <a:off x="1320305" y="4293909"/>
              <a:ext cx="3000836" cy="608440"/>
              <a:chOff x="1320305" y="4293909"/>
              <a:chExt cx="3000836" cy="608440"/>
            </a:xfrm>
          </p:grpSpPr>
          <p:sp>
            <p:nvSpPr>
              <p:cNvPr id="31" name="矩形: 圆角 30">
                <a:extLst>
                  <a:ext uri="{FF2B5EF4-FFF2-40B4-BE49-F238E27FC236}">
                    <a16:creationId xmlns:a16="http://schemas.microsoft.com/office/drawing/2014/main" id="{99CEFC26-A0F8-728D-7D20-ACD4C12CF3F6}"/>
                  </a:ext>
                </a:extLst>
              </p:cNvPr>
              <p:cNvSpPr/>
              <p:nvPr/>
            </p:nvSpPr>
            <p:spPr>
              <a:xfrm>
                <a:off x="1320305" y="4293909"/>
                <a:ext cx="3000836" cy="608440"/>
              </a:xfrm>
              <a:prstGeom prst="roundRect">
                <a:avLst>
                  <a:gd name="adj" fmla="val 50000"/>
                </a:avLst>
              </a:prstGeom>
              <a:blipFill>
                <a:blip r:embed="rId3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  <a:effectLst>
                <a:innerShdw blurRad="127000" dist="63500" dir="2700000">
                  <a:schemeClr val="bg1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endParaRPr>
              </a:p>
            </p:txBody>
          </p:sp>
          <p:grpSp>
            <p:nvGrpSpPr>
              <p:cNvPr id="39" name="组合 38">
                <a:extLst>
                  <a:ext uri="{FF2B5EF4-FFF2-40B4-BE49-F238E27FC236}">
                    <a16:creationId xmlns:a16="http://schemas.microsoft.com/office/drawing/2014/main" id="{8472685B-E2CD-7EBB-CE57-0474C83CAEA5}"/>
                  </a:ext>
                </a:extLst>
              </p:cNvPr>
              <p:cNvGrpSpPr/>
              <p:nvPr/>
            </p:nvGrpSpPr>
            <p:grpSpPr>
              <a:xfrm>
                <a:off x="1320305" y="4293909"/>
                <a:ext cx="608439" cy="608440"/>
                <a:chOff x="1320305" y="4293909"/>
                <a:chExt cx="608439" cy="608440"/>
              </a:xfrm>
            </p:grpSpPr>
            <p:grpSp>
              <p:nvGrpSpPr>
                <p:cNvPr id="32" name="组合 31">
                  <a:extLst>
                    <a:ext uri="{FF2B5EF4-FFF2-40B4-BE49-F238E27FC236}">
                      <a16:creationId xmlns:a16="http://schemas.microsoft.com/office/drawing/2014/main" id="{C8C40E90-AEC0-E2FD-9A71-DF7C6FC01F82}"/>
                    </a:ext>
                  </a:extLst>
                </p:cNvPr>
                <p:cNvGrpSpPr/>
                <p:nvPr/>
              </p:nvGrpSpPr>
              <p:grpSpPr>
                <a:xfrm>
                  <a:off x="1320305" y="4293909"/>
                  <a:ext cx="608439" cy="608440"/>
                  <a:chOff x="5694163" y="952817"/>
                  <a:chExt cx="807085" cy="807085"/>
                </a:xfrm>
              </p:grpSpPr>
              <p:sp>
                <p:nvSpPr>
                  <p:cNvPr id="33" name="椭圆 32">
                    <a:extLst>
                      <a:ext uri="{FF2B5EF4-FFF2-40B4-BE49-F238E27FC236}">
                        <a16:creationId xmlns:a16="http://schemas.microsoft.com/office/drawing/2014/main" id="{98E38C92-3A06-5903-2E19-C409FBFCE25D}"/>
                      </a:ext>
                    </a:extLst>
                  </p:cNvPr>
                  <p:cNvSpPr/>
                  <p:nvPr/>
                </p:nvSpPr>
                <p:spPr>
                  <a:xfrm>
                    <a:off x="5694163" y="952817"/>
                    <a:ext cx="807085" cy="807085"/>
                  </a:xfrm>
                  <a:prstGeom prst="ellipse">
                    <a:avLst/>
                  </a:prstGeom>
                  <a:solidFill>
                    <a:srgbClr val="E2E5EE"/>
                  </a:solidFill>
                  <a:ln>
                    <a:noFill/>
                  </a:ln>
                  <a:effectLst>
                    <a:outerShdw blurRad="254000" dist="190500" dir="13500000" algn="br" rotWithShape="0">
                      <a:schemeClr val="bg1"/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微软雅黑 Light" panose="020B0502040204020203" pitchFamily="34" charset="-122"/>
                      <a:ea typeface="微软雅黑 Light" panose="020B0502040204020203" pitchFamily="34" charset="-122"/>
                      <a:cs typeface="+mn-cs"/>
                    </a:endParaRPr>
                  </a:p>
                </p:txBody>
              </p:sp>
              <p:sp>
                <p:nvSpPr>
                  <p:cNvPr id="34" name="椭圆 33">
                    <a:extLst>
                      <a:ext uri="{FF2B5EF4-FFF2-40B4-BE49-F238E27FC236}">
                        <a16:creationId xmlns:a16="http://schemas.microsoft.com/office/drawing/2014/main" id="{6E69C824-25F2-29C9-71AC-DA53508F8690}"/>
                      </a:ext>
                    </a:extLst>
                  </p:cNvPr>
                  <p:cNvSpPr/>
                  <p:nvPr/>
                </p:nvSpPr>
                <p:spPr>
                  <a:xfrm>
                    <a:off x="5694163" y="952817"/>
                    <a:ext cx="807085" cy="807085"/>
                  </a:xfrm>
                  <a:prstGeom prst="ellipse">
                    <a:avLst/>
                  </a:prstGeom>
                  <a:solidFill>
                    <a:srgbClr val="E2E5EE"/>
                  </a:solidFill>
                  <a:ln>
                    <a:noFill/>
                  </a:ln>
                  <a:effectLst>
                    <a:outerShdw blurRad="254000" dist="190500" dir="2700000" algn="br" rotWithShape="0">
                      <a:srgbClr val="CCD3DC"/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8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2D3847">
                          <a:lumMod val="40000"/>
                          <a:lumOff val="60000"/>
                        </a:srgbClr>
                      </a:solidFill>
                      <a:effectLst/>
                      <a:uLnTx/>
                      <a:uFillTx/>
                      <a:latin typeface="微软雅黑 Light" panose="020B0502040204020203" pitchFamily="34" charset="-122"/>
                      <a:ea typeface="微软雅黑 Light" panose="020B0502040204020203" pitchFamily="34" charset="-122"/>
                      <a:cs typeface="+mn-cs"/>
                    </a:endParaRPr>
                  </a:p>
                </p:txBody>
              </p:sp>
            </p:grpSp>
            <p:sp>
              <p:nvSpPr>
                <p:cNvPr id="35" name="任意多边形: 形状 34" title="Icon of a man">
                  <a:extLst>
                    <a:ext uri="{FF2B5EF4-FFF2-40B4-BE49-F238E27FC236}">
                      <a16:creationId xmlns:a16="http://schemas.microsoft.com/office/drawing/2014/main" id="{FED149A6-AB91-8964-EF74-29651DA24687}"/>
                    </a:ext>
                  </a:extLst>
                </p:cNvPr>
                <p:cNvSpPr>
                  <a:spLocks noChangeAspect="1" noEditPoints="1"/>
                </p:cNvSpPr>
                <p:nvPr/>
              </p:nvSpPr>
              <p:spPr bwMode="auto">
                <a:xfrm>
                  <a:off x="1470786" y="4418844"/>
                  <a:ext cx="275487" cy="358570"/>
                </a:xfrm>
                <a:custGeom>
                  <a:avLst/>
                  <a:gdLst>
                    <a:gd name="T0" fmla="*/ 27 w 261"/>
                    <a:gd name="T1" fmla="*/ 104 h 339"/>
                    <a:gd name="T2" fmla="*/ 131 w 261"/>
                    <a:gd name="T3" fmla="*/ 0 h 339"/>
                    <a:gd name="T4" fmla="*/ 235 w 261"/>
                    <a:gd name="T5" fmla="*/ 104 h 339"/>
                    <a:gd name="T6" fmla="*/ 131 w 261"/>
                    <a:gd name="T7" fmla="*/ 208 h 339"/>
                    <a:gd name="T8" fmla="*/ 27 w 261"/>
                    <a:gd name="T9" fmla="*/ 104 h 339"/>
                    <a:gd name="T10" fmla="*/ 261 w 261"/>
                    <a:gd name="T11" fmla="*/ 339 h 339"/>
                    <a:gd name="T12" fmla="*/ 131 w 261"/>
                    <a:gd name="T13" fmla="*/ 208 h 339"/>
                    <a:gd name="T14" fmla="*/ 0 w 261"/>
                    <a:gd name="T15" fmla="*/ 339 h 339"/>
                    <a:gd name="T16" fmla="*/ 74 w 261"/>
                    <a:gd name="T17" fmla="*/ 221 h 339"/>
                    <a:gd name="T18" fmla="*/ 131 w 261"/>
                    <a:gd name="T19" fmla="*/ 274 h 339"/>
                    <a:gd name="T20" fmla="*/ 187 w 261"/>
                    <a:gd name="T21" fmla="*/ 221 h 3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61" h="339">
                      <a:moveTo>
                        <a:pt x="27" y="104"/>
                      </a:moveTo>
                      <a:cubicBezTo>
                        <a:pt x="27" y="47"/>
                        <a:pt x="73" y="0"/>
                        <a:pt x="131" y="0"/>
                      </a:cubicBezTo>
                      <a:cubicBezTo>
                        <a:pt x="188" y="0"/>
                        <a:pt x="235" y="47"/>
                        <a:pt x="235" y="104"/>
                      </a:cubicBezTo>
                      <a:cubicBezTo>
                        <a:pt x="235" y="162"/>
                        <a:pt x="188" y="208"/>
                        <a:pt x="131" y="208"/>
                      </a:cubicBezTo>
                      <a:cubicBezTo>
                        <a:pt x="73" y="208"/>
                        <a:pt x="27" y="162"/>
                        <a:pt x="27" y="104"/>
                      </a:cubicBezTo>
                      <a:close/>
                      <a:moveTo>
                        <a:pt x="261" y="339"/>
                      </a:moveTo>
                      <a:cubicBezTo>
                        <a:pt x="261" y="267"/>
                        <a:pt x="203" y="208"/>
                        <a:pt x="131" y="208"/>
                      </a:cubicBezTo>
                      <a:cubicBezTo>
                        <a:pt x="59" y="208"/>
                        <a:pt x="0" y="267"/>
                        <a:pt x="0" y="339"/>
                      </a:cubicBezTo>
                      <a:moveTo>
                        <a:pt x="74" y="221"/>
                      </a:moveTo>
                      <a:cubicBezTo>
                        <a:pt x="131" y="274"/>
                        <a:pt x="131" y="274"/>
                        <a:pt x="131" y="274"/>
                      </a:cubicBezTo>
                      <a:cubicBezTo>
                        <a:pt x="187" y="221"/>
                        <a:pt x="187" y="221"/>
                        <a:pt x="187" y="221"/>
                      </a:cubicBezTo>
                    </a:path>
                  </a:pathLst>
                </a:custGeom>
                <a:noFill/>
                <a:ln w="25400" cap="sq">
                  <a:solidFill>
                    <a:srgbClr val="8D91A8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89642" tIns="44821" rIns="89642" bIns="44821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30" dirty="0"/>
                </a:p>
              </p:txBody>
            </p:sp>
          </p:grpSp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E7BE69B4-57F6-35D0-858B-43C08EC71A9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94853" y="4453802"/>
                <a:ext cx="2284412" cy="313932"/>
              </a:xfrm>
              <a:prstGeom prst="rect">
                <a:avLst/>
              </a:prstGeom>
            </p:spPr>
            <p:txBody>
              <a:bodyPr anchor="ctr" anchorCtr="0">
                <a:sp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" dirty="0">
                    <a:latin typeface="Arial" panose="020B0604020202020204" pitchFamily="34" charset="0"/>
                    <a:ea typeface="微软雅黑" panose="020B0503020204020204" pitchFamily="34" charset="-122"/>
                  </a:rPr>
                  <a:t>汇报人</a:t>
                </a:r>
                <a:r>
                  <a:rPr lang="en-US" altLang="zh-CN" dirty="0">
                    <a:latin typeface="Arial" panose="020B0604020202020204" pitchFamily="34" charset="0"/>
                    <a:ea typeface="微软雅黑" panose="020B0503020204020204" pitchFamily="34" charset="-122"/>
                  </a:rPr>
                  <a:t>:</a:t>
                </a:r>
                <a:r>
                  <a:rPr lang="zh-CN" altLang="en-US" dirty="0">
                    <a:latin typeface="Arial" panose="020B0604020202020204" pitchFamily="34" charset="0"/>
                    <a:ea typeface="微软雅黑" panose="020B0503020204020204" pitchFamily="34" charset="-122"/>
                  </a:rPr>
                  <a:t>田博松</a:t>
                </a:r>
                <a:endParaRPr lang="en-GB" altLang="zh-CN" dirty="0"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FED5743B-5C52-D224-3919-A5E96AF8EA49}"/>
                </a:ext>
              </a:extLst>
            </p:cNvPr>
            <p:cNvGrpSpPr/>
            <p:nvPr/>
          </p:nvGrpSpPr>
          <p:grpSpPr>
            <a:xfrm>
              <a:off x="4690828" y="4293909"/>
              <a:ext cx="3451686" cy="608440"/>
              <a:chOff x="4690828" y="4293909"/>
              <a:chExt cx="3451686" cy="608440"/>
            </a:xfrm>
          </p:grpSpPr>
          <p:sp>
            <p:nvSpPr>
              <p:cNvPr id="27" name="矩形: 圆角 26">
                <a:extLst>
                  <a:ext uri="{FF2B5EF4-FFF2-40B4-BE49-F238E27FC236}">
                    <a16:creationId xmlns:a16="http://schemas.microsoft.com/office/drawing/2014/main" id="{463C47DE-3CD9-93E0-C657-C668847B2F1F}"/>
                  </a:ext>
                </a:extLst>
              </p:cNvPr>
              <p:cNvSpPr/>
              <p:nvPr/>
            </p:nvSpPr>
            <p:spPr>
              <a:xfrm>
                <a:off x="4690828" y="4293909"/>
                <a:ext cx="3451686" cy="608440"/>
              </a:xfrm>
              <a:prstGeom prst="roundRect">
                <a:avLst>
                  <a:gd name="adj" fmla="val 50000"/>
                </a:avLst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  <a:effectLst>
                <a:innerShdw blurRad="127000" dist="63500" dir="2700000">
                  <a:schemeClr val="bg1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endParaRPr>
              </a:p>
            </p:txBody>
          </p:sp>
          <p:grpSp>
            <p:nvGrpSpPr>
              <p:cNvPr id="38" name="组合 37">
                <a:extLst>
                  <a:ext uri="{FF2B5EF4-FFF2-40B4-BE49-F238E27FC236}">
                    <a16:creationId xmlns:a16="http://schemas.microsoft.com/office/drawing/2014/main" id="{994CE622-EBE4-7045-1BBA-65693A6A8493}"/>
                  </a:ext>
                </a:extLst>
              </p:cNvPr>
              <p:cNvGrpSpPr/>
              <p:nvPr/>
            </p:nvGrpSpPr>
            <p:grpSpPr>
              <a:xfrm>
                <a:off x="4690828" y="4293909"/>
                <a:ext cx="608439" cy="608440"/>
                <a:chOff x="4690828" y="4293909"/>
                <a:chExt cx="608439" cy="608440"/>
              </a:xfrm>
            </p:grpSpPr>
            <p:grpSp>
              <p:nvGrpSpPr>
                <p:cNvPr id="28" name="组合 27">
                  <a:extLst>
                    <a:ext uri="{FF2B5EF4-FFF2-40B4-BE49-F238E27FC236}">
                      <a16:creationId xmlns:a16="http://schemas.microsoft.com/office/drawing/2014/main" id="{5E4E3B37-CB78-D701-A489-DA20BCBFD321}"/>
                    </a:ext>
                  </a:extLst>
                </p:cNvPr>
                <p:cNvGrpSpPr/>
                <p:nvPr/>
              </p:nvGrpSpPr>
              <p:grpSpPr>
                <a:xfrm>
                  <a:off x="4690828" y="4293909"/>
                  <a:ext cx="608439" cy="608440"/>
                  <a:chOff x="5694163" y="952817"/>
                  <a:chExt cx="807085" cy="807085"/>
                </a:xfrm>
              </p:grpSpPr>
              <p:sp>
                <p:nvSpPr>
                  <p:cNvPr id="29" name="椭圆 28">
                    <a:extLst>
                      <a:ext uri="{FF2B5EF4-FFF2-40B4-BE49-F238E27FC236}">
                        <a16:creationId xmlns:a16="http://schemas.microsoft.com/office/drawing/2014/main" id="{BAFCF6C0-69AC-4AD6-29E5-7419DB034217}"/>
                      </a:ext>
                    </a:extLst>
                  </p:cNvPr>
                  <p:cNvSpPr/>
                  <p:nvPr/>
                </p:nvSpPr>
                <p:spPr>
                  <a:xfrm>
                    <a:off x="5694163" y="952817"/>
                    <a:ext cx="807085" cy="807085"/>
                  </a:xfrm>
                  <a:prstGeom prst="ellipse">
                    <a:avLst/>
                  </a:prstGeom>
                  <a:solidFill>
                    <a:srgbClr val="E2E5EE"/>
                  </a:solidFill>
                  <a:ln>
                    <a:noFill/>
                  </a:ln>
                  <a:effectLst>
                    <a:outerShdw blurRad="254000" dist="190500" dir="13500000" algn="br" rotWithShape="0">
                      <a:schemeClr val="bg1"/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微软雅黑 Light" panose="020B0502040204020203" pitchFamily="34" charset="-122"/>
                      <a:ea typeface="微软雅黑 Light" panose="020B0502040204020203" pitchFamily="34" charset="-122"/>
                      <a:cs typeface="+mn-cs"/>
                    </a:endParaRPr>
                  </a:p>
                </p:txBody>
              </p:sp>
              <p:sp>
                <p:nvSpPr>
                  <p:cNvPr id="30" name="椭圆 29">
                    <a:extLst>
                      <a:ext uri="{FF2B5EF4-FFF2-40B4-BE49-F238E27FC236}">
                        <a16:creationId xmlns:a16="http://schemas.microsoft.com/office/drawing/2014/main" id="{32FA5FB3-EACB-4532-E693-32F62685600C}"/>
                      </a:ext>
                    </a:extLst>
                  </p:cNvPr>
                  <p:cNvSpPr/>
                  <p:nvPr/>
                </p:nvSpPr>
                <p:spPr>
                  <a:xfrm>
                    <a:off x="5694163" y="952817"/>
                    <a:ext cx="807085" cy="807085"/>
                  </a:xfrm>
                  <a:prstGeom prst="ellipse">
                    <a:avLst/>
                  </a:prstGeom>
                  <a:solidFill>
                    <a:srgbClr val="E2E5EE"/>
                  </a:solidFill>
                  <a:ln>
                    <a:noFill/>
                  </a:ln>
                  <a:effectLst>
                    <a:outerShdw blurRad="254000" dist="190500" dir="2700000" algn="br" rotWithShape="0">
                      <a:srgbClr val="CCD3DC"/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8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2D3847">
                          <a:lumMod val="40000"/>
                          <a:lumOff val="60000"/>
                        </a:srgbClr>
                      </a:solidFill>
                      <a:effectLst/>
                      <a:uLnTx/>
                      <a:uFillTx/>
                      <a:latin typeface="微软雅黑 Light" panose="020B0502040204020203" pitchFamily="34" charset="-122"/>
                      <a:ea typeface="微软雅黑 Light" panose="020B0502040204020203" pitchFamily="34" charset="-122"/>
                      <a:cs typeface="+mn-cs"/>
                    </a:endParaRPr>
                  </a:p>
                </p:txBody>
              </p:sp>
            </p:grpSp>
            <p:sp>
              <p:nvSpPr>
                <p:cNvPr id="36" name="任意多边形: 形状 35" title="Icon of a calendar">
                  <a:extLst>
                    <a:ext uri="{FF2B5EF4-FFF2-40B4-BE49-F238E27FC236}">
                      <a16:creationId xmlns:a16="http://schemas.microsoft.com/office/drawing/2014/main" id="{4051DEEE-CA39-D2FF-7CF0-F27EFDD18F25}"/>
                    </a:ext>
                  </a:extLst>
                </p:cNvPr>
                <p:cNvSpPr>
                  <a:spLocks noChangeAspect="1" noEditPoints="1"/>
                </p:cNvSpPr>
                <p:nvPr/>
              </p:nvSpPr>
              <p:spPr bwMode="auto">
                <a:xfrm>
                  <a:off x="4808447" y="4432380"/>
                  <a:ext cx="353314" cy="338544"/>
                </a:xfrm>
                <a:custGeom>
                  <a:avLst/>
                  <a:gdLst>
                    <a:gd name="T0" fmla="*/ 598 w 598"/>
                    <a:gd name="T1" fmla="*/ 573 h 573"/>
                    <a:gd name="T2" fmla="*/ 0 w 598"/>
                    <a:gd name="T3" fmla="*/ 59 h 573"/>
                    <a:gd name="T4" fmla="*/ 598 w 598"/>
                    <a:gd name="T5" fmla="*/ 341 h 573"/>
                    <a:gd name="T6" fmla="*/ 598 w 598"/>
                    <a:gd name="T7" fmla="*/ 176 h 573"/>
                    <a:gd name="T8" fmla="*/ 120 w 598"/>
                    <a:gd name="T9" fmla="*/ 121 h 573"/>
                    <a:gd name="T10" fmla="*/ 477 w 598"/>
                    <a:gd name="T11" fmla="*/ 121 h 573"/>
                    <a:gd name="T12" fmla="*/ 246 w 598"/>
                    <a:gd name="T13" fmla="*/ 252 h 573"/>
                    <a:gd name="T14" fmla="*/ 232 w 598"/>
                    <a:gd name="T15" fmla="*/ 266 h 573"/>
                    <a:gd name="T16" fmla="*/ 246 w 598"/>
                    <a:gd name="T17" fmla="*/ 259 h 573"/>
                    <a:gd name="T18" fmla="*/ 365 w 598"/>
                    <a:gd name="T19" fmla="*/ 252 h 573"/>
                    <a:gd name="T20" fmla="*/ 351 w 598"/>
                    <a:gd name="T21" fmla="*/ 266 h 573"/>
                    <a:gd name="T22" fmla="*/ 365 w 598"/>
                    <a:gd name="T23" fmla="*/ 257 h 573"/>
                    <a:gd name="T24" fmla="*/ 484 w 598"/>
                    <a:gd name="T25" fmla="*/ 252 h 573"/>
                    <a:gd name="T26" fmla="*/ 470 w 598"/>
                    <a:gd name="T27" fmla="*/ 266 h 573"/>
                    <a:gd name="T28" fmla="*/ 484 w 598"/>
                    <a:gd name="T29" fmla="*/ 259 h 573"/>
                    <a:gd name="T30" fmla="*/ 246 w 598"/>
                    <a:gd name="T31" fmla="*/ 332 h 573"/>
                    <a:gd name="T32" fmla="*/ 232 w 598"/>
                    <a:gd name="T33" fmla="*/ 344 h 573"/>
                    <a:gd name="T34" fmla="*/ 246 w 598"/>
                    <a:gd name="T35" fmla="*/ 339 h 573"/>
                    <a:gd name="T36" fmla="*/ 365 w 598"/>
                    <a:gd name="T37" fmla="*/ 332 h 573"/>
                    <a:gd name="T38" fmla="*/ 351 w 598"/>
                    <a:gd name="T39" fmla="*/ 344 h 573"/>
                    <a:gd name="T40" fmla="*/ 365 w 598"/>
                    <a:gd name="T41" fmla="*/ 337 h 573"/>
                    <a:gd name="T42" fmla="*/ 484 w 598"/>
                    <a:gd name="T43" fmla="*/ 332 h 573"/>
                    <a:gd name="T44" fmla="*/ 470 w 598"/>
                    <a:gd name="T45" fmla="*/ 344 h 573"/>
                    <a:gd name="T46" fmla="*/ 484 w 598"/>
                    <a:gd name="T47" fmla="*/ 339 h 573"/>
                    <a:gd name="T48" fmla="*/ 127 w 598"/>
                    <a:gd name="T49" fmla="*/ 332 h 573"/>
                    <a:gd name="T50" fmla="*/ 113 w 598"/>
                    <a:gd name="T51" fmla="*/ 344 h 573"/>
                    <a:gd name="T52" fmla="*/ 127 w 598"/>
                    <a:gd name="T53" fmla="*/ 337 h 573"/>
                    <a:gd name="T54" fmla="*/ 246 w 598"/>
                    <a:gd name="T55" fmla="*/ 410 h 573"/>
                    <a:gd name="T56" fmla="*/ 232 w 598"/>
                    <a:gd name="T57" fmla="*/ 424 h 573"/>
                    <a:gd name="T58" fmla="*/ 246 w 598"/>
                    <a:gd name="T59" fmla="*/ 417 h 573"/>
                    <a:gd name="T60" fmla="*/ 365 w 598"/>
                    <a:gd name="T61" fmla="*/ 410 h 573"/>
                    <a:gd name="T62" fmla="*/ 351 w 598"/>
                    <a:gd name="T63" fmla="*/ 424 h 573"/>
                    <a:gd name="T64" fmla="*/ 365 w 598"/>
                    <a:gd name="T65" fmla="*/ 417 h 573"/>
                    <a:gd name="T66" fmla="*/ 484 w 598"/>
                    <a:gd name="T67" fmla="*/ 410 h 573"/>
                    <a:gd name="T68" fmla="*/ 470 w 598"/>
                    <a:gd name="T69" fmla="*/ 424 h 573"/>
                    <a:gd name="T70" fmla="*/ 484 w 598"/>
                    <a:gd name="T71" fmla="*/ 417 h 573"/>
                    <a:gd name="T72" fmla="*/ 127 w 598"/>
                    <a:gd name="T73" fmla="*/ 410 h 573"/>
                    <a:gd name="T74" fmla="*/ 113 w 598"/>
                    <a:gd name="T75" fmla="*/ 424 h 573"/>
                    <a:gd name="T76" fmla="*/ 127 w 598"/>
                    <a:gd name="T77" fmla="*/ 417 h 573"/>
                    <a:gd name="T78" fmla="*/ 246 w 598"/>
                    <a:gd name="T79" fmla="*/ 490 h 573"/>
                    <a:gd name="T80" fmla="*/ 232 w 598"/>
                    <a:gd name="T81" fmla="*/ 504 h 573"/>
                    <a:gd name="T82" fmla="*/ 246 w 598"/>
                    <a:gd name="T83" fmla="*/ 497 h 573"/>
                    <a:gd name="T84" fmla="*/ 365 w 598"/>
                    <a:gd name="T85" fmla="*/ 490 h 573"/>
                    <a:gd name="T86" fmla="*/ 351 w 598"/>
                    <a:gd name="T87" fmla="*/ 504 h 573"/>
                    <a:gd name="T88" fmla="*/ 365 w 598"/>
                    <a:gd name="T89" fmla="*/ 497 h 573"/>
                    <a:gd name="T90" fmla="*/ 127 w 598"/>
                    <a:gd name="T91" fmla="*/ 490 h 573"/>
                    <a:gd name="T92" fmla="*/ 113 w 598"/>
                    <a:gd name="T93" fmla="*/ 504 h 573"/>
                    <a:gd name="T94" fmla="*/ 127 w 598"/>
                    <a:gd name="T95" fmla="*/ 495 h 5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598" h="573">
                      <a:moveTo>
                        <a:pt x="598" y="341"/>
                      </a:moveTo>
                      <a:lnTo>
                        <a:pt x="598" y="573"/>
                      </a:lnTo>
                      <a:lnTo>
                        <a:pt x="0" y="573"/>
                      </a:lnTo>
                      <a:lnTo>
                        <a:pt x="0" y="59"/>
                      </a:lnTo>
                      <a:lnTo>
                        <a:pt x="598" y="59"/>
                      </a:lnTo>
                      <a:lnTo>
                        <a:pt x="598" y="341"/>
                      </a:lnTo>
                      <a:moveTo>
                        <a:pt x="0" y="176"/>
                      </a:moveTo>
                      <a:lnTo>
                        <a:pt x="598" y="176"/>
                      </a:lnTo>
                      <a:moveTo>
                        <a:pt x="120" y="0"/>
                      </a:moveTo>
                      <a:lnTo>
                        <a:pt x="120" y="121"/>
                      </a:lnTo>
                      <a:moveTo>
                        <a:pt x="477" y="0"/>
                      </a:moveTo>
                      <a:lnTo>
                        <a:pt x="477" y="121"/>
                      </a:lnTo>
                      <a:moveTo>
                        <a:pt x="246" y="259"/>
                      </a:moveTo>
                      <a:lnTo>
                        <a:pt x="246" y="252"/>
                      </a:lnTo>
                      <a:lnTo>
                        <a:pt x="232" y="252"/>
                      </a:lnTo>
                      <a:lnTo>
                        <a:pt x="232" y="266"/>
                      </a:lnTo>
                      <a:lnTo>
                        <a:pt x="246" y="266"/>
                      </a:lnTo>
                      <a:lnTo>
                        <a:pt x="246" y="259"/>
                      </a:lnTo>
                      <a:moveTo>
                        <a:pt x="365" y="257"/>
                      </a:moveTo>
                      <a:lnTo>
                        <a:pt x="365" y="252"/>
                      </a:lnTo>
                      <a:lnTo>
                        <a:pt x="351" y="252"/>
                      </a:lnTo>
                      <a:lnTo>
                        <a:pt x="351" y="266"/>
                      </a:lnTo>
                      <a:lnTo>
                        <a:pt x="365" y="266"/>
                      </a:lnTo>
                      <a:lnTo>
                        <a:pt x="365" y="257"/>
                      </a:lnTo>
                      <a:moveTo>
                        <a:pt x="484" y="259"/>
                      </a:moveTo>
                      <a:lnTo>
                        <a:pt x="484" y="252"/>
                      </a:lnTo>
                      <a:lnTo>
                        <a:pt x="470" y="252"/>
                      </a:lnTo>
                      <a:lnTo>
                        <a:pt x="470" y="266"/>
                      </a:lnTo>
                      <a:lnTo>
                        <a:pt x="484" y="266"/>
                      </a:lnTo>
                      <a:lnTo>
                        <a:pt x="484" y="259"/>
                      </a:lnTo>
                      <a:moveTo>
                        <a:pt x="246" y="339"/>
                      </a:moveTo>
                      <a:lnTo>
                        <a:pt x="246" y="332"/>
                      </a:lnTo>
                      <a:lnTo>
                        <a:pt x="232" y="332"/>
                      </a:lnTo>
                      <a:lnTo>
                        <a:pt x="232" y="344"/>
                      </a:lnTo>
                      <a:lnTo>
                        <a:pt x="246" y="344"/>
                      </a:lnTo>
                      <a:lnTo>
                        <a:pt x="246" y="339"/>
                      </a:lnTo>
                      <a:moveTo>
                        <a:pt x="365" y="337"/>
                      </a:moveTo>
                      <a:lnTo>
                        <a:pt x="365" y="332"/>
                      </a:lnTo>
                      <a:lnTo>
                        <a:pt x="351" y="332"/>
                      </a:lnTo>
                      <a:lnTo>
                        <a:pt x="351" y="344"/>
                      </a:lnTo>
                      <a:lnTo>
                        <a:pt x="365" y="344"/>
                      </a:lnTo>
                      <a:lnTo>
                        <a:pt x="365" y="337"/>
                      </a:lnTo>
                      <a:moveTo>
                        <a:pt x="484" y="339"/>
                      </a:moveTo>
                      <a:lnTo>
                        <a:pt x="484" y="332"/>
                      </a:lnTo>
                      <a:lnTo>
                        <a:pt x="470" y="332"/>
                      </a:lnTo>
                      <a:lnTo>
                        <a:pt x="470" y="344"/>
                      </a:lnTo>
                      <a:lnTo>
                        <a:pt x="484" y="344"/>
                      </a:lnTo>
                      <a:lnTo>
                        <a:pt x="484" y="339"/>
                      </a:lnTo>
                      <a:moveTo>
                        <a:pt x="127" y="337"/>
                      </a:moveTo>
                      <a:lnTo>
                        <a:pt x="127" y="332"/>
                      </a:lnTo>
                      <a:lnTo>
                        <a:pt x="113" y="332"/>
                      </a:lnTo>
                      <a:lnTo>
                        <a:pt x="113" y="344"/>
                      </a:lnTo>
                      <a:lnTo>
                        <a:pt x="127" y="344"/>
                      </a:lnTo>
                      <a:lnTo>
                        <a:pt x="127" y="337"/>
                      </a:lnTo>
                      <a:moveTo>
                        <a:pt x="246" y="417"/>
                      </a:moveTo>
                      <a:lnTo>
                        <a:pt x="246" y="410"/>
                      </a:lnTo>
                      <a:lnTo>
                        <a:pt x="232" y="410"/>
                      </a:lnTo>
                      <a:lnTo>
                        <a:pt x="232" y="424"/>
                      </a:lnTo>
                      <a:lnTo>
                        <a:pt x="246" y="424"/>
                      </a:lnTo>
                      <a:lnTo>
                        <a:pt x="246" y="417"/>
                      </a:lnTo>
                      <a:moveTo>
                        <a:pt x="365" y="417"/>
                      </a:moveTo>
                      <a:lnTo>
                        <a:pt x="365" y="410"/>
                      </a:lnTo>
                      <a:lnTo>
                        <a:pt x="351" y="410"/>
                      </a:lnTo>
                      <a:lnTo>
                        <a:pt x="351" y="424"/>
                      </a:lnTo>
                      <a:lnTo>
                        <a:pt x="365" y="424"/>
                      </a:lnTo>
                      <a:lnTo>
                        <a:pt x="365" y="417"/>
                      </a:lnTo>
                      <a:moveTo>
                        <a:pt x="484" y="417"/>
                      </a:moveTo>
                      <a:lnTo>
                        <a:pt x="484" y="410"/>
                      </a:lnTo>
                      <a:lnTo>
                        <a:pt x="470" y="410"/>
                      </a:lnTo>
                      <a:lnTo>
                        <a:pt x="470" y="424"/>
                      </a:lnTo>
                      <a:lnTo>
                        <a:pt x="484" y="424"/>
                      </a:lnTo>
                      <a:lnTo>
                        <a:pt x="484" y="417"/>
                      </a:lnTo>
                      <a:moveTo>
                        <a:pt x="127" y="417"/>
                      </a:moveTo>
                      <a:lnTo>
                        <a:pt x="127" y="410"/>
                      </a:lnTo>
                      <a:lnTo>
                        <a:pt x="113" y="410"/>
                      </a:lnTo>
                      <a:lnTo>
                        <a:pt x="113" y="424"/>
                      </a:lnTo>
                      <a:lnTo>
                        <a:pt x="127" y="424"/>
                      </a:lnTo>
                      <a:lnTo>
                        <a:pt x="127" y="417"/>
                      </a:lnTo>
                      <a:moveTo>
                        <a:pt x="246" y="497"/>
                      </a:moveTo>
                      <a:lnTo>
                        <a:pt x="246" y="490"/>
                      </a:lnTo>
                      <a:lnTo>
                        <a:pt x="232" y="490"/>
                      </a:lnTo>
                      <a:lnTo>
                        <a:pt x="232" y="504"/>
                      </a:lnTo>
                      <a:lnTo>
                        <a:pt x="246" y="504"/>
                      </a:lnTo>
                      <a:lnTo>
                        <a:pt x="246" y="497"/>
                      </a:lnTo>
                      <a:moveTo>
                        <a:pt x="365" y="497"/>
                      </a:moveTo>
                      <a:lnTo>
                        <a:pt x="365" y="490"/>
                      </a:lnTo>
                      <a:lnTo>
                        <a:pt x="351" y="490"/>
                      </a:lnTo>
                      <a:lnTo>
                        <a:pt x="351" y="504"/>
                      </a:lnTo>
                      <a:lnTo>
                        <a:pt x="365" y="504"/>
                      </a:lnTo>
                      <a:lnTo>
                        <a:pt x="365" y="497"/>
                      </a:lnTo>
                      <a:moveTo>
                        <a:pt x="127" y="495"/>
                      </a:moveTo>
                      <a:lnTo>
                        <a:pt x="127" y="490"/>
                      </a:lnTo>
                      <a:lnTo>
                        <a:pt x="113" y="490"/>
                      </a:lnTo>
                      <a:lnTo>
                        <a:pt x="113" y="504"/>
                      </a:lnTo>
                      <a:lnTo>
                        <a:pt x="127" y="504"/>
                      </a:lnTo>
                      <a:lnTo>
                        <a:pt x="127" y="495"/>
                      </a:lnTo>
                    </a:path>
                  </a:pathLst>
                </a:custGeom>
                <a:noFill/>
                <a:ln w="25400" cap="sq">
                  <a:solidFill>
                    <a:srgbClr val="8D91A8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89642" tIns="44821" rIns="89642" bIns="44821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30"/>
                </a:p>
              </p:txBody>
            </p:sp>
          </p:grpSp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7F00D41B-A070-74A8-B95D-5D2A659FD3F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65306" y="4453802"/>
                <a:ext cx="2777207" cy="313932"/>
              </a:xfrm>
              <a:prstGeom prst="rect">
                <a:avLst/>
              </a:prstGeom>
            </p:spPr>
            <p:txBody>
              <a:bodyPr wrap="square" anchor="ctr" anchorCtr="0">
                <a:sp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dirty="0">
                    <a:latin typeface="Arial" panose="020B0604020202020204" pitchFamily="34" charset="0"/>
                    <a:ea typeface="微软雅黑" panose="020B0503020204020204" pitchFamily="34" charset="-122"/>
                  </a:rPr>
                  <a:t>汇报时间：</a:t>
                </a:r>
                <a:r>
                  <a:rPr lang="en-US" altLang="zh-CN" dirty="0">
                    <a:latin typeface="Arial" panose="020B0604020202020204" pitchFamily="34" charset="0"/>
                    <a:ea typeface="微软雅黑" panose="020B0503020204020204" pitchFamily="34" charset="-122"/>
                  </a:rPr>
                  <a:t>2023</a:t>
                </a:r>
                <a:r>
                  <a:rPr lang="zh-CN" altLang="en-US" dirty="0">
                    <a:latin typeface="Arial" panose="020B0604020202020204" pitchFamily="34" charset="0"/>
                    <a:ea typeface="微软雅黑" panose="020B0503020204020204" pitchFamily="34" charset="-122"/>
                  </a:rPr>
                  <a:t>年</a:t>
                </a:r>
                <a:r>
                  <a:rPr lang="en-US" altLang="zh-CN" dirty="0">
                    <a:latin typeface="Arial" panose="020B0604020202020204" pitchFamily="34" charset="0"/>
                    <a:ea typeface="微软雅黑" panose="020B0503020204020204" pitchFamily="34" charset="-122"/>
                  </a:rPr>
                  <a:t>05</a:t>
                </a:r>
                <a:r>
                  <a:rPr lang="zh-CN" altLang="en-US" dirty="0">
                    <a:latin typeface="Arial" panose="020B0604020202020204" pitchFamily="34" charset="0"/>
                    <a:ea typeface="微软雅黑" panose="020B0503020204020204" pitchFamily="34" charset="-122"/>
                  </a:rPr>
                  <a:t>月</a:t>
                </a:r>
                <a:r>
                  <a:rPr lang="en-US" altLang="zh-CN" dirty="0">
                    <a:latin typeface="Arial" panose="020B0604020202020204" pitchFamily="34" charset="0"/>
                    <a:ea typeface="微软雅黑" panose="020B0503020204020204" pitchFamily="34" charset="-122"/>
                  </a:rPr>
                  <a:t>18</a:t>
                </a:r>
                <a:r>
                  <a:rPr lang="zh-CN" altLang="en-US" dirty="0">
                    <a:latin typeface="Arial" panose="020B0604020202020204" pitchFamily="34" charset="0"/>
                    <a:ea typeface="微软雅黑" panose="020B0503020204020204" pitchFamily="34" charset="-122"/>
                  </a:rPr>
                  <a:t>日</a:t>
                </a:r>
                <a:endParaRPr lang="en-US" altLang="zh-CN" dirty="0"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</p:grpSp>
      </p:grpSp>
      <p:pic>
        <p:nvPicPr>
          <p:cNvPr id="17" name="图片 16">
            <a:extLst>
              <a:ext uri="{FF2B5EF4-FFF2-40B4-BE49-F238E27FC236}">
                <a16:creationId xmlns:a16="http://schemas.microsoft.com/office/drawing/2014/main" id="{18A836C5-3C0C-136D-E44B-DF2DAE474E51}"/>
              </a:ext>
            </a:extLst>
          </p:cNvPr>
          <p:cNvPicPr>
            <a:picLocks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73" t="-235" r="15868" b="235"/>
          <a:stretch/>
        </p:blipFill>
        <p:spPr>
          <a:xfrm>
            <a:off x="8413948" y="2249950"/>
            <a:ext cx="1904160" cy="183017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7304014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文本占位符 26">
            <a:extLst>
              <a:ext uri="{FF2B5EF4-FFF2-40B4-BE49-F238E27FC236}">
                <a16:creationId xmlns:a16="http://schemas.microsoft.com/office/drawing/2014/main" id="{6B5928A7-29C9-E826-8A15-4379D3FAEAB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</a:rPr>
              <a:t>具体内容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0AA42ADD-7178-C69B-DFE2-C424887D67F2}"/>
              </a:ext>
            </a:extLst>
          </p:cNvPr>
          <p:cNvGrpSpPr/>
          <p:nvPr/>
        </p:nvGrpSpPr>
        <p:grpSpPr>
          <a:xfrm>
            <a:off x="4737924" y="1132131"/>
            <a:ext cx="2868632" cy="3684005"/>
            <a:chOff x="5694163" y="2334577"/>
            <a:chExt cx="807085" cy="807085"/>
          </a:xfrm>
        </p:grpSpPr>
        <p:sp>
          <p:nvSpPr>
            <p:cNvPr id="3" name="矩形: 圆角 2">
              <a:extLst>
                <a:ext uri="{FF2B5EF4-FFF2-40B4-BE49-F238E27FC236}">
                  <a16:creationId xmlns:a16="http://schemas.microsoft.com/office/drawing/2014/main" id="{CA941BE5-F6FE-DDEB-7126-5C4F5BDC219B}"/>
                </a:ext>
              </a:extLst>
            </p:cNvPr>
            <p:cNvSpPr/>
            <p:nvPr/>
          </p:nvSpPr>
          <p:spPr>
            <a:xfrm>
              <a:off x="5694163" y="2334577"/>
              <a:ext cx="807085" cy="807085"/>
            </a:xfrm>
            <a:prstGeom prst="roundRect">
              <a:avLst/>
            </a:prstGeom>
            <a:solidFill>
              <a:srgbClr val="E2E5EE"/>
            </a:solidFill>
            <a:ln>
              <a:noFill/>
            </a:ln>
            <a:effectLst>
              <a:outerShdw blurRad="254000" dist="190500" dir="2700000" algn="br" rotWithShape="0">
                <a:srgbClr val="CCD3DC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8000" b="0" i="0" u="none" strike="noStrike" kern="1200" cap="none" spc="0" normalizeH="0" baseline="0" noProof="0" dirty="0">
                <a:ln>
                  <a:noFill/>
                </a:ln>
                <a:solidFill>
                  <a:srgbClr val="2D3847">
                    <a:lumMod val="40000"/>
                    <a:lumOff val="60000"/>
                  </a:srgbClr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endParaRPr>
            </a:p>
          </p:txBody>
        </p:sp>
        <p:sp>
          <p:nvSpPr>
            <p:cNvPr id="4" name="矩形: 圆角 3">
              <a:extLst>
                <a:ext uri="{FF2B5EF4-FFF2-40B4-BE49-F238E27FC236}">
                  <a16:creationId xmlns:a16="http://schemas.microsoft.com/office/drawing/2014/main" id="{55A3B657-95D4-6AF0-5B82-5948161D0D2C}"/>
                </a:ext>
              </a:extLst>
            </p:cNvPr>
            <p:cNvSpPr/>
            <p:nvPr/>
          </p:nvSpPr>
          <p:spPr>
            <a:xfrm>
              <a:off x="5694163" y="2334577"/>
              <a:ext cx="807085" cy="807085"/>
            </a:xfrm>
            <a:prstGeom prst="roundRect">
              <a:avLst/>
            </a:prstGeom>
            <a:solidFill>
              <a:srgbClr val="E2E5EE"/>
            </a:solidFill>
            <a:ln>
              <a:noFill/>
            </a:ln>
            <a:effectLst>
              <a:outerShdw blurRad="254000" dist="190500" dir="13500000" algn="b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endParaRPr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0EA49C4D-BCF6-6CD1-4E2C-E00655C23AFF}"/>
              </a:ext>
            </a:extLst>
          </p:cNvPr>
          <p:cNvGrpSpPr/>
          <p:nvPr/>
        </p:nvGrpSpPr>
        <p:grpSpPr>
          <a:xfrm>
            <a:off x="8711552" y="1100104"/>
            <a:ext cx="2905953" cy="3684005"/>
            <a:chOff x="5694163" y="2334577"/>
            <a:chExt cx="807085" cy="807085"/>
          </a:xfrm>
        </p:grpSpPr>
        <p:sp>
          <p:nvSpPr>
            <p:cNvPr id="6" name="矩形: 圆角 5">
              <a:extLst>
                <a:ext uri="{FF2B5EF4-FFF2-40B4-BE49-F238E27FC236}">
                  <a16:creationId xmlns:a16="http://schemas.microsoft.com/office/drawing/2014/main" id="{43AF511E-6E8A-22DF-455D-B6C650FC8776}"/>
                </a:ext>
              </a:extLst>
            </p:cNvPr>
            <p:cNvSpPr/>
            <p:nvPr/>
          </p:nvSpPr>
          <p:spPr>
            <a:xfrm>
              <a:off x="5694163" y="2334577"/>
              <a:ext cx="807085" cy="807085"/>
            </a:xfrm>
            <a:prstGeom prst="roundRect">
              <a:avLst/>
            </a:prstGeom>
            <a:solidFill>
              <a:srgbClr val="E2E5EE"/>
            </a:solidFill>
            <a:ln>
              <a:noFill/>
            </a:ln>
            <a:effectLst>
              <a:outerShdw blurRad="254000" dist="190500" dir="2700000" algn="br" rotWithShape="0">
                <a:srgbClr val="CCD3DC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8000" b="0" i="0" u="none" strike="noStrike" kern="1200" cap="none" spc="0" normalizeH="0" baseline="0" noProof="0" dirty="0">
                <a:ln>
                  <a:noFill/>
                </a:ln>
                <a:solidFill>
                  <a:srgbClr val="2D3847">
                    <a:lumMod val="40000"/>
                    <a:lumOff val="60000"/>
                  </a:srgbClr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endParaRPr>
            </a:p>
          </p:txBody>
        </p:sp>
        <p:sp>
          <p:nvSpPr>
            <p:cNvPr id="7" name="矩形: 圆角 6">
              <a:extLst>
                <a:ext uri="{FF2B5EF4-FFF2-40B4-BE49-F238E27FC236}">
                  <a16:creationId xmlns:a16="http://schemas.microsoft.com/office/drawing/2014/main" id="{D52AAD3E-7C13-CC11-09D9-6BFAD4186BE7}"/>
                </a:ext>
              </a:extLst>
            </p:cNvPr>
            <p:cNvSpPr/>
            <p:nvPr/>
          </p:nvSpPr>
          <p:spPr>
            <a:xfrm>
              <a:off x="5694163" y="2334577"/>
              <a:ext cx="807085" cy="807085"/>
            </a:xfrm>
            <a:prstGeom prst="roundRect">
              <a:avLst/>
            </a:prstGeom>
            <a:solidFill>
              <a:srgbClr val="E2E5EE"/>
            </a:solidFill>
            <a:ln>
              <a:noFill/>
            </a:ln>
            <a:effectLst>
              <a:outerShdw blurRad="254000" dist="190500" dir="13500000" algn="b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endParaRPr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16737F05-237A-65C2-FFE6-66964C0A1077}"/>
              </a:ext>
            </a:extLst>
          </p:cNvPr>
          <p:cNvSpPr txBox="1"/>
          <p:nvPr/>
        </p:nvSpPr>
        <p:spPr>
          <a:xfrm>
            <a:off x="760299" y="1414350"/>
            <a:ext cx="49113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2400" b="1" i="0" kern="100" spc="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ea"/>
                <a:ea typeface="+mj-ea"/>
                <a:cs typeface="Times New Roman" panose="02020603050405020304" pitchFamily="18" charset="0"/>
              </a:rPr>
              <a:t>5G</a:t>
            </a:r>
            <a:r>
              <a:rPr lang="zh-CN" altLang="en-US" sz="2400" b="1" i="0" kern="100" spc="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ea"/>
                <a:ea typeface="+mj-ea"/>
                <a:cs typeface="Times New Roman" panose="02020603050405020304" pitchFamily="18" charset="0"/>
              </a:rPr>
              <a:t>技术的应用场景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1E5CC04F-8E59-457B-A7B4-D052BB6BB457}"/>
              </a:ext>
            </a:extLst>
          </p:cNvPr>
          <p:cNvGrpSpPr/>
          <p:nvPr/>
        </p:nvGrpSpPr>
        <p:grpSpPr>
          <a:xfrm>
            <a:off x="1042278" y="2660051"/>
            <a:ext cx="4442617" cy="533735"/>
            <a:chOff x="662071" y="2516922"/>
            <a:chExt cx="4442617" cy="533735"/>
          </a:xfrm>
        </p:grpSpPr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5CD3CCC6-7799-91C2-D257-38F978C5C632}"/>
                </a:ext>
              </a:extLst>
            </p:cNvPr>
            <p:cNvSpPr/>
            <p:nvPr/>
          </p:nvSpPr>
          <p:spPr>
            <a:xfrm>
              <a:off x="662071" y="2635585"/>
              <a:ext cx="427502" cy="41507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18000" rtlCol="0" anchor="ctr">
              <a:spAutoFit/>
            </a:bodyPr>
            <a:lstStyle/>
            <a:p>
              <a:pPr algn="ctr"/>
              <a:r>
                <a:rPr lang="en-US" altLang="zh-CN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1</a:t>
              </a:r>
              <a:endParaRPr lang="zh-CN" altLang="en-US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939738D0-A9D4-73D4-2BEF-28399F2CFAD9}"/>
                </a:ext>
              </a:extLst>
            </p:cNvPr>
            <p:cNvSpPr txBox="1"/>
            <p:nvPr/>
          </p:nvSpPr>
          <p:spPr>
            <a:xfrm>
              <a:off x="1169295" y="2516922"/>
              <a:ext cx="3935393" cy="49962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en-US" sz="2000" b="1" kern="100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城市地区</a:t>
              </a:r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F8AB9A66-6599-BA72-70CC-F5185F3C9472}"/>
              </a:ext>
            </a:extLst>
          </p:cNvPr>
          <p:cNvGrpSpPr/>
          <p:nvPr/>
        </p:nvGrpSpPr>
        <p:grpSpPr>
          <a:xfrm>
            <a:off x="1042278" y="3889572"/>
            <a:ext cx="4442617" cy="550361"/>
            <a:chOff x="662071" y="4265202"/>
            <a:chExt cx="4442617" cy="550361"/>
          </a:xfrm>
        </p:grpSpPr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55352882-1DD4-B234-792E-3D7AB02459F1}"/>
                </a:ext>
              </a:extLst>
            </p:cNvPr>
            <p:cNvSpPr/>
            <p:nvPr/>
          </p:nvSpPr>
          <p:spPr>
            <a:xfrm>
              <a:off x="662071" y="4400491"/>
              <a:ext cx="427502" cy="41507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18000" rtlCol="0" anchor="ctr">
              <a:spAutoFit/>
            </a:bodyPr>
            <a:lstStyle/>
            <a:p>
              <a:pPr algn="ctr"/>
              <a:r>
                <a:rPr lang="en-US" altLang="zh-CN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2</a:t>
              </a:r>
              <a:endParaRPr lang="zh-CN" altLang="en-US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DC4D5D5C-6202-9302-CBDA-3648B5CF4C49}"/>
                </a:ext>
              </a:extLst>
            </p:cNvPr>
            <p:cNvSpPr txBox="1"/>
            <p:nvPr/>
          </p:nvSpPr>
          <p:spPr>
            <a:xfrm>
              <a:off x="1169295" y="4265202"/>
              <a:ext cx="3935393" cy="49962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en-US" sz="2000" b="1" kern="100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乡村和偏远地区</a:t>
              </a:r>
            </a:p>
          </p:txBody>
        </p:sp>
      </p:grp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597985AB-324A-DF4C-E98E-6B6D7C220C0D}"/>
              </a:ext>
            </a:extLst>
          </p:cNvPr>
          <p:cNvCxnSpPr>
            <a:cxnSpLocks/>
            <a:stCxn id="12" idx="2"/>
            <a:endCxn id="14" idx="2"/>
          </p:cNvCxnSpPr>
          <p:nvPr/>
        </p:nvCxnSpPr>
        <p:spPr>
          <a:xfrm>
            <a:off x="1042278" y="2986250"/>
            <a:ext cx="0" cy="12461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A5E487FB-8078-EEA6-637E-9F678B096D08}"/>
              </a:ext>
            </a:extLst>
          </p:cNvPr>
          <p:cNvGrpSpPr/>
          <p:nvPr/>
        </p:nvGrpSpPr>
        <p:grpSpPr>
          <a:xfrm>
            <a:off x="10615370" y="5875257"/>
            <a:ext cx="917818" cy="256528"/>
            <a:chOff x="10155176" y="4910742"/>
            <a:chExt cx="1378012" cy="385151"/>
          </a:xfrm>
        </p:grpSpPr>
        <p:grpSp>
          <p:nvGrpSpPr>
            <p:cNvPr id="35" name="组合 34">
              <a:extLst>
                <a:ext uri="{FF2B5EF4-FFF2-40B4-BE49-F238E27FC236}">
                  <a16:creationId xmlns:a16="http://schemas.microsoft.com/office/drawing/2014/main" id="{701D9022-C6C8-F320-F729-5EB76E069559}"/>
                </a:ext>
              </a:extLst>
            </p:cNvPr>
            <p:cNvGrpSpPr/>
            <p:nvPr/>
          </p:nvGrpSpPr>
          <p:grpSpPr>
            <a:xfrm>
              <a:off x="11148037" y="4910742"/>
              <a:ext cx="385151" cy="385151"/>
              <a:chOff x="5694163" y="2334577"/>
              <a:chExt cx="807085" cy="807085"/>
            </a:xfrm>
          </p:grpSpPr>
          <p:sp>
            <p:nvSpPr>
              <p:cNvPr id="42" name="矩形: 圆角 41">
                <a:extLst>
                  <a:ext uri="{FF2B5EF4-FFF2-40B4-BE49-F238E27FC236}">
                    <a16:creationId xmlns:a16="http://schemas.microsoft.com/office/drawing/2014/main" id="{24F16C7C-AD86-1336-EFD2-D188EF9846AC}"/>
                  </a:ext>
                </a:extLst>
              </p:cNvPr>
              <p:cNvSpPr/>
              <p:nvPr/>
            </p:nvSpPr>
            <p:spPr>
              <a:xfrm>
                <a:off x="5694163" y="2334577"/>
                <a:ext cx="807085" cy="807085"/>
              </a:xfrm>
              <a:prstGeom prst="roundRect">
                <a:avLst/>
              </a:prstGeom>
              <a:solidFill>
                <a:srgbClr val="E2E5EE"/>
              </a:solidFill>
              <a:ln>
                <a:noFill/>
              </a:ln>
              <a:effectLst>
                <a:outerShdw blurRad="254000" dist="190500" dir="2700000" algn="br" rotWithShape="0">
                  <a:srgbClr val="CCD3DC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8000" b="0" i="0" u="none" strike="noStrike" kern="1200" cap="none" spc="0" normalizeH="0" baseline="0" noProof="0" dirty="0">
                  <a:ln>
                    <a:noFill/>
                  </a:ln>
                  <a:solidFill>
                    <a:srgbClr val="2D3847">
                      <a:lumMod val="40000"/>
                      <a:lumOff val="60000"/>
                    </a:srgbClr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endParaRPr>
              </a:p>
            </p:txBody>
          </p:sp>
          <p:sp>
            <p:nvSpPr>
              <p:cNvPr id="43" name="矩形: 圆角 42">
                <a:extLst>
                  <a:ext uri="{FF2B5EF4-FFF2-40B4-BE49-F238E27FC236}">
                    <a16:creationId xmlns:a16="http://schemas.microsoft.com/office/drawing/2014/main" id="{6A6A8AE9-EFDE-5DCC-9296-EB5DC072B1A0}"/>
                  </a:ext>
                </a:extLst>
              </p:cNvPr>
              <p:cNvSpPr/>
              <p:nvPr/>
            </p:nvSpPr>
            <p:spPr>
              <a:xfrm>
                <a:off x="5694163" y="2334577"/>
                <a:ext cx="807085" cy="807085"/>
              </a:xfrm>
              <a:prstGeom prst="roundRect">
                <a:avLst/>
              </a:prstGeom>
              <a:solidFill>
                <a:srgbClr val="E2E5EE"/>
              </a:solidFill>
              <a:ln>
                <a:noFill/>
              </a:ln>
              <a:effectLst>
                <a:outerShdw blurRad="254000" dist="190500" dir="13500000" algn="br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endParaRPr>
              </a:p>
            </p:txBody>
          </p:sp>
        </p:grpSp>
        <p:grpSp>
          <p:nvGrpSpPr>
            <p:cNvPr id="36" name="组合 35">
              <a:extLst>
                <a:ext uri="{FF2B5EF4-FFF2-40B4-BE49-F238E27FC236}">
                  <a16:creationId xmlns:a16="http://schemas.microsoft.com/office/drawing/2014/main" id="{E8D6CC06-4FB1-58A7-789E-76B90E30FD31}"/>
                </a:ext>
              </a:extLst>
            </p:cNvPr>
            <p:cNvGrpSpPr/>
            <p:nvPr/>
          </p:nvGrpSpPr>
          <p:grpSpPr>
            <a:xfrm>
              <a:off x="10651606" y="4910742"/>
              <a:ext cx="385151" cy="385151"/>
              <a:chOff x="5694163" y="2334577"/>
              <a:chExt cx="807085" cy="807085"/>
            </a:xfrm>
          </p:grpSpPr>
          <p:sp>
            <p:nvSpPr>
              <p:cNvPr id="40" name="矩形: 圆角 39">
                <a:extLst>
                  <a:ext uri="{FF2B5EF4-FFF2-40B4-BE49-F238E27FC236}">
                    <a16:creationId xmlns:a16="http://schemas.microsoft.com/office/drawing/2014/main" id="{0887D5FD-F7D2-2D78-0A5A-BB554E487150}"/>
                  </a:ext>
                </a:extLst>
              </p:cNvPr>
              <p:cNvSpPr/>
              <p:nvPr/>
            </p:nvSpPr>
            <p:spPr>
              <a:xfrm>
                <a:off x="5694163" y="2334577"/>
                <a:ext cx="807085" cy="807085"/>
              </a:xfrm>
              <a:prstGeom prst="roundRect">
                <a:avLst/>
              </a:prstGeom>
              <a:solidFill>
                <a:srgbClr val="E2E5EE"/>
              </a:solidFill>
              <a:ln>
                <a:noFill/>
              </a:ln>
              <a:effectLst>
                <a:outerShdw blurRad="254000" dist="190500" dir="2700000" algn="br" rotWithShape="0">
                  <a:srgbClr val="CCD3DC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8000" b="0" i="0" u="none" strike="noStrike" kern="1200" cap="none" spc="0" normalizeH="0" baseline="0" noProof="0" dirty="0">
                  <a:ln>
                    <a:noFill/>
                  </a:ln>
                  <a:solidFill>
                    <a:srgbClr val="2D3847">
                      <a:lumMod val="40000"/>
                      <a:lumOff val="60000"/>
                    </a:srgbClr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endParaRPr>
              </a:p>
            </p:txBody>
          </p:sp>
          <p:sp>
            <p:nvSpPr>
              <p:cNvPr id="41" name="矩形: 圆角 40">
                <a:extLst>
                  <a:ext uri="{FF2B5EF4-FFF2-40B4-BE49-F238E27FC236}">
                    <a16:creationId xmlns:a16="http://schemas.microsoft.com/office/drawing/2014/main" id="{F7149E4E-885D-9954-105B-36CED0204504}"/>
                  </a:ext>
                </a:extLst>
              </p:cNvPr>
              <p:cNvSpPr/>
              <p:nvPr/>
            </p:nvSpPr>
            <p:spPr>
              <a:xfrm>
                <a:off x="5694163" y="2334577"/>
                <a:ext cx="807085" cy="807085"/>
              </a:xfrm>
              <a:prstGeom prst="roundRect">
                <a:avLst/>
              </a:prstGeom>
              <a:solidFill>
                <a:srgbClr val="E2E5EE"/>
              </a:solidFill>
              <a:ln>
                <a:noFill/>
              </a:ln>
              <a:effectLst>
                <a:outerShdw blurRad="254000" dist="190500" dir="13500000" algn="br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endParaRPr>
              </a:p>
            </p:txBody>
          </p:sp>
        </p:grpSp>
        <p:grpSp>
          <p:nvGrpSpPr>
            <p:cNvPr id="37" name="组合 36">
              <a:extLst>
                <a:ext uri="{FF2B5EF4-FFF2-40B4-BE49-F238E27FC236}">
                  <a16:creationId xmlns:a16="http://schemas.microsoft.com/office/drawing/2014/main" id="{EE962109-722B-40E3-F748-A4458BC41A5E}"/>
                </a:ext>
              </a:extLst>
            </p:cNvPr>
            <p:cNvGrpSpPr/>
            <p:nvPr/>
          </p:nvGrpSpPr>
          <p:grpSpPr>
            <a:xfrm>
              <a:off x="10155176" y="4910742"/>
              <a:ext cx="385151" cy="385151"/>
              <a:chOff x="5694163" y="2334577"/>
              <a:chExt cx="807085" cy="807085"/>
            </a:xfrm>
          </p:grpSpPr>
          <p:sp>
            <p:nvSpPr>
              <p:cNvPr id="38" name="矩形: 圆角 37">
                <a:extLst>
                  <a:ext uri="{FF2B5EF4-FFF2-40B4-BE49-F238E27FC236}">
                    <a16:creationId xmlns:a16="http://schemas.microsoft.com/office/drawing/2014/main" id="{1423E00E-EFC3-35F6-5290-7DF1D535362F}"/>
                  </a:ext>
                </a:extLst>
              </p:cNvPr>
              <p:cNvSpPr/>
              <p:nvPr/>
            </p:nvSpPr>
            <p:spPr>
              <a:xfrm>
                <a:off x="5694163" y="2334577"/>
                <a:ext cx="807085" cy="807085"/>
              </a:xfrm>
              <a:prstGeom prst="roundRect">
                <a:avLst/>
              </a:prstGeom>
              <a:solidFill>
                <a:srgbClr val="E2E5EE"/>
              </a:solidFill>
              <a:ln>
                <a:noFill/>
              </a:ln>
              <a:effectLst>
                <a:outerShdw blurRad="254000" dist="190500" dir="2700000" algn="br" rotWithShape="0">
                  <a:srgbClr val="CCD3DC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8000" b="0" i="0" u="none" strike="noStrike" kern="1200" cap="none" spc="0" normalizeH="0" baseline="0" noProof="0" dirty="0">
                  <a:ln>
                    <a:noFill/>
                  </a:ln>
                  <a:solidFill>
                    <a:srgbClr val="2D3847">
                      <a:lumMod val="40000"/>
                      <a:lumOff val="60000"/>
                    </a:srgbClr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endParaRPr>
              </a:p>
            </p:txBody>
          </p:sp>
          <p:sp>
            <p:nvSpPr>
              <p:cNvPr id="39" name="矩形: 圆角 38">
                <a:extLst>
                  <a:ext uri="{FF2B5EF4-FFF2-40B4-BE49-F238E27FC236}">
                    <a16:creationId xmlns:a16="http://schemas.microsoft.com/office/drawing/2014/main" id="{D3677474-F841-0130-48C3-115F65651D71}"/>
                  </a:ext>
                </a:extLst>
              </p:cNvPr>
              <p:cNvSpPr/>
              <p:nvPr/>
            </p:nvSpPr>
            <p:spPr>
              <a:xfrm>
                <a:off x="5694163" y="2334577"/>
                <a:ext cx="807085" cy="807085"/>
              </a:xfrm>
              <a:prstGeom prst="roundRect">
                <a:avLst/>
              </a:prstGeom>
              <a:solidFill>
                <a:srgbClr val="E2E5EE"/>
              </a:solidFill>
              <a:ln>
                <a:noFill/>
              </a:ln>
              <a:effectLst>
                <a:outerShdw blurRad="254000" dist="190500" dir="13500000" algn="br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endParaRPr>
              </a:p>
            </p:txBody>
          </p:sp>
        </p:grpSp>
      </p:grpSp>
      <p:pic>
        <p:nvPicPr>
          <p:cNvPr id="28" name="图片 27">
            <a:extLst>
              <a:ext uri="{FF2B5EF4-FFF2-40B4-BE49-F238E27FC236}">
                <a16:creationId xmlns:a16="http://schemas.microsoft.com/office/drawing/2014/main" id="{5968CFC7-BB0B-4DDE-0CA7-B03E49CFEC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4864" y="1226714"/>
            <a:ext cx="2737171" cy="349172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87773058-BCBB-32C9-13BA-9060686309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0458" y="1194208"/>
            <a:ext cx="2619192" cy="345908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9" name="组合 8">
            <a:extLst>
              <a:ext uri="{FF2B5EF4-FFF2-40B4-BE49-F238E27FC236}">
                <a16:creationId xmlns:a16="http://schemas.microsoft.com/office/drawing/2014/main" id="{5C00D098-9B3C-AD94-3437-5FA3406A5C4A}"/>
              </a:ext>
            </a:extLst>
          </p:cNvPr>
          <p:cNvGrpSpPr/>
          <p:nvPr/>
        </p:nvGrpSpPr>
        <p:grpSpPr>
          <a:xfrm>
            <a:off x="6909255" y="3050657"/>
            <a:ext cx="3073317" cy="3684005"/>
            <a:chOff x="5694163" y="2334577"/>
            <a:chExt cx="807085" cy="807085"/>
          </a:xfrm>
        </p:grpSpPr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id="{DB0926D8-E35F-B8A2-35F4-992EB18015A9}"/>
                </a:ext>
              </a:extLst>
            </p:cNvPr>
            <p:cNvSpPr/>
            <p:nvPr/>
          </p:nvSpPr>
          <p:spPr>
            <a:xfrm>
              <a:off x="5694163" y="2334577"/>
              <a:ext cx="807085" cy="807085"/>
            </a:xfrm>
            <a:prstGeom prst="roundRect">
              <a:avLst/>
            </a:prstGeom>
            <a:solidFill>
              <a:srgbClr val="E2E5EE"/>
            </a:solidFill>
            <a:ln>
              <a:noFill/>
            </a:ln>
            <a:effectLst>
              <a:outerShdw blurRad="254000" dist="190500" dir="2700000" algn="br" rotWithShape="0">
                <a:srgbClr val="CCD3DC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8000" b="0" i="0" u="none" strike="noStrike" kern="1200" cap="none" spc="0" normalizeH="0" baseline="0" noProof="0" dirty="0">
                <a:ln>
                  <a:noFill/>
                </a:ln>
                <a:solidFill>
                  <a:srgbClr val="2D3847">
                    <a:lumMod val="40000"/>
                    <a:lumOff val="60000"/>
                  </a:srgbClr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endParaRPr>
            </a:p>
          </p:txBody>
        </p:sp>
        <p:sp>
          <p:nvSpPr>
            <p:cNvPr id="15" name="矩形: 圆角 14">
              <a:extLst>
                <a:ext uri="{FF2B5EF4-FFF2-40B4-BE49-F238E27FC236}">
                  <a16:creationId xmlns:a16="http://schemas.microsoft.com/office/drawing/2014/main" id="{3A841340-9EBE-3BAF-8A1B-DCCFD589A1CE}"/>
                </a:ext>
              </a:extLst>
            </p:cNvPr>
            <p:cNvSpPr/>
            <p:nvPr/>
          </p:nvSpPr>
          <p:spPr>
            <a:xfrm>
              <a:off x="5694163" y="2334577"/>
              <a:ext cx="807085" cy="807085"/>
            </a:xfrm>
            <a:prstGeom prst="roundRect">
              <a:avLst/>
            </a:prstGeom>
            <a:solidFill>
              <a:srgbClr val="E2E5EE"/>
            </a:solidFill>
            <a:ln>
              <a:noFill/>
            </a:ln>
            <a:effectLst>
              <a:outerShdw blurRad="254000" dist="190500" dir="13500000" algn="b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endParaRPr>
            </a:p>
          </p:txBody>
        </p:sp>
      </p:grpSp>
      <p:pic>
        <p:nvPicPr>
          <p:cNvPr id="26" name="图片 25">
            <a:extLst>
              <a:ext uri="{FF2B5EF4-FFF2-40B4-BE49-F238E27FC236}">
                <a16:creationId xmlns:a16="http://schemas.microsoft.com/office/drawing/2014/main" id="{61DF404D-2414-2C68-208B-A121F85B95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7514" y="3162359"/>
            <a:ext cx="2786657" cy="344148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3303416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17C5A2D-9939-9BAE-BC84-D1DFD72F9DB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76747" y="641365"/>
            <a:ext cx="5804459" cy="332399"/>
          </a:xfrm>
        </p:spPr>
        <p:txBody>
          <a:bodyPr/>
          <a:lstStyle/>
          <a:p>
            <a:r>
              <a:rPr lang="en-US" altLang="zh-CN" sz="2400" dirty="0">
                <a:latin typeface="Arial" panose="020B0604020202020204" pitchFamily="34" charset="0"/>
                <a:ea typeface="微软雅黑" panose="020B0503020204020204" pitchFamily="34" charset="-122"/>
              </a:rPr>
              <a:t>5G</a:t>
            </a:r>
            <a:r>
              <a: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</a:rPr>
              <a:t>技术的电磁辐射的测量及影响因素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91CD845-7E3E-8865-8217-CA462CD9B3AE}"/>
              </a:ext>
            </a:extLst>
          </p:cNvPr>
          <p:cNvSpPr txBox="1"/>
          <p:nvPr/>
        </p:nvSpPr>
        <p:spPr>
          <a:xfrm>
            <a:off x="658813" y="1802395"/>
            <a:ext cx="598582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en-US" altLang="zh-CN" sz="2000" b="1" i="0" kern="100" spc="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5G</a:t>
            </a:r>
            <a:r>
              <a:rPr lang="zh-CN" altLang="en-US" sz="2000" b="1" i="0" kern="100" spc="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基站的技术优势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314128C-C5CA-4DE0-0386-97D98DF01B1D}"/>
              </a:ext>
            </a:extLst>
          </p:cNvPr>
          <p:cNvSpPr txBox="1"/>
          <p:nvPr/>
        </p:nvSpPr>
        <p:spPr>
          <a:xfrm>
            <a:off x="656155" y="2247354"/>
            <a:ext cx="6171366" cy="78207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i="0" kern="100" spc="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n-ea"/>
                <a:cs typeface="Times New Roman" panose="02020603050405020304" pitchFamily="18" charset="0"/>
              </a:rPr>
              <a:t>大规模</a:t>
            </a:r>
            <a:r>
              <a:rPr lang="en-US" altLang="zh-CN" i="0" kern="100" spc="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n-ea"/>
                <a:cs typeface="Times New Roman" panose="02020603050405020304" pitchFamily="18" charset="0"/>
              </a:rPr>
              <a:t>MIMO(multiple-input multiple-output)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i="0" kern="100" spc="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n-ea"/>
                <a:cs typeface="Times New Roman" panose="02020603050405020304" pitchFamily="18" charset="0"/>
              </a:rPr>
              <a:t>3D</a:t>
            </a:r>
            <a:r>
              <a:rPr lang="zh-CN" altLang="en-US" i="0" kern="100" spc="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n-ea"/>
                <a:cs typeface="Times New Roman" panose="02020603050405020304" pitchFamily="18" charset="0"/>
              </a:rPr>
              <a:t>波束赋形等</a:t>
            </a:r>
            <a:endParaRPr lang="zh-CN" altLang="en-US" dirty="0">
              <a:latin typeface="+mn-ea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D5266891-570D-7A20-FFE4-48B5524D8C61}"/>
              </a:ext>
            </a:extLst>
          </p:cNvPr>
          <p:cNvGrpSpPr/>
          <p:nvPr/>
        </p:nvGrpSpPr>
        <p:grpSpPr>
          <a:xfrm>
            <a:off x="7334589" y="1782663"/>
            <a:ext cx="4145384" cy="4346675"/>
            <a:chOff x="7334589" y="1782663"/>
            <a:chExt cx="4145384" cy="4346675"/>
          </a:xfrm>
        </p:grpSpPr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AFE92071-745C-28ED-44C8-68F64F47249A}"/>
                </a:ext>
              </a:extLst>
            </p:cNvPr>
            <p:cNvGrpSpPr/>
            <p:nvPr/>
          </p:nvGrpSpPr>
          <p:grpSpPr>
            <a:xfrm>
              <a:off x="7334589" y="1782663"/>
              <a:ext cx="4145384" cy="4346675"/>
              <a:chOff x="5694163" y="2334577"/>
              <a:chExt cx="807085" cy="807085"/>
            </a:xfrm>
          </p:grpSpPr>
          <p:sp>
            <p:nvSpPr>
              <p:cNvPr id="22" name="矩形: 圆角 21">
                <a:extLst>
                  <a:ext uri="{FF2B5EF4-FFF2-40B4-BE49-F238E27FC236}">
                    <a16:creationId xmlns:a16="http://schemas.microsoft.com/office/drawing/2014/main" id="{33032313-334B-B683-10DA-B06D53C7AC93}"/>
                  </a:ext>
                </a:extLst>
              </p:cNvPr>
              <p:cNvSpPr/>
              <p:nvPr/>
            </p:nvSpPr>
            <p:spPr>
              <a:xfrm>
                <a:off x="5694163" y="2334577"/>
                <a:ext cx="807085" cy="807085"/>
              </a:xfrm>
              <a:prstGeom prst="roundRect">
                <a:avLst>
                  <a:gd name="adj" fmla="val 14854"/>
                </a:avLst>
              </a:prstGeom>
              <a:solidFill>
                <a:srgbClr val="E2E5EE"/>
              </a:solidFill>
              <a:ln>
                <a:noFill/>
              </a:ln>
              <a:effectLst>
                <a:outerShdw blurRad="254000" dist="190500" dir="2700000" algn="br" rotWithShape="0">
                  <a:srgbClr val="CCD3DC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8000" b="0" i="0" u="none" strike="noStrike" kern="1200" cap="none" spc="0" normalizeH="0" baseline="0" noProof="0" dirty="0">
                  <a:ln>
                    <a:noFill/>
                  </a:ln>
                  <a:solidFill>
                    <a:srgbClr val="2D3847">
                      <a:lumMod val="40000"/>
                      <a:lumOff val="60000"/>
                    </a:srgbClr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endParaRPr>
              </a:p>
            </p:txBody>
          </p:sp>
          <p:sp>
            <p:nvSpPr>
              <p:cNvPr id="23" name="矩形: 圆角 22">
                <a:extLst>
                  <a:ext uri="{FF2B5EF4-FFF2-40B4-BE49-F238E27FC236}">
                    <a16:creationId xmlns:a16="http://schemas.microsoft.com/office/drawing/2014/main" id="{BC85CCAC-1D5C-A016-7808-8C11F4B6671C}"/>
                  </a:ext>
                </a:extLst>
              </p:cNvPr>
              <p:cNvSpPr/>
              <p:nvPr/>
            </p:nvSpPr>
            <p:spPr>
              <a:xfrm>
                <a:off x="5694163" y="2334577"/>
                <a:ext cx="807085" cy="807085"/>
              </a:xfrm>
              <a:prstGeom prst="roundRect">
                <a:avLst>
                  <a:gd name="adj" fmla="val 15932"/>
                </a:avLst>
              </a:prstGeom>
              <a:solidFill>
                <a:srgbClr val="E2E5EE"/>
              </a:solidFill>
              <a:ln>
                <a:noFill/>
              </a:ln>
              <a:effectLst>
                <a:outerShdw blurRad="254000" dist="190500" dir="13500000" algn="br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endParaRPr>
              </a:p>
            </p:txBody>
          </p:sp>
        </p:grpSp>
        <p:sp>
          <p:nvSpPr>
            <p:cNvPr id="24" name="矩形: 圆角 23">
              <a:extLst>
                <a:ext uri="{FF2B5EF4-FFF2-40B4-BE49-F238E27FC236}">
                  <a16:creationId xmlns:a16="http://schemas.microsoft.com/office/drawing/2014/main" id="{442695A1-43D5-AB7C-556B-C8836A96D8B4}"/>
                </a:ext>
              </a:extLst>
            </p:cNvPr>
            <p:cNvSpPr/>
            <p:nvPr/>
          </p:nvSpPr>
          <p:spPr>
            <a:xfrm>
              <a:off x="7567065" y="2049780"/>
              <a:ext cx="3650528" cy="3827221"/>
            </a:xfrm>
            <a:prstGeom prst="roundRect">
              <a:avLst/>
            </a:prstGeom>
            <a:blipFill>
              <a:blip r:embed="rId3"/>
              <a:stretch>
                <a:fillRect/>
              </a:stretch>
            </a:blipFill>
            <a:ln>
              <a:noFill/>
            </a:ln>
            <a:effectLst>
              <a:innerShdw blurRad="127000" dist="63500" dir="2700000">
                <a:schemeClr val="bg1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endParaRPr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2C84CBB9-DF94-35AB-2409-181C28AE609B}"/>
              </a:ext>
            </a:extLst>
          </p:cNvPr>
          <p:cNvGrpSpPr/>
          <p:nvPr/>
        </p:nvGrpSpPr>
        <p:grpSpPr>
          <a:xfrm>
            <a:off x="651075" y="3505200"/>
            <a:ext cx="2459234" cy="2539723"/>
            <a:chOff x="651075" y="3505200"/>
            <a:chExt cx="2459234" cy="2539723"/>
          </a:xfrm>
        </p:grpSpPr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75413FBB-FAC9-F6EE-4C8A-03BFFB9831DC}"/>
                </a:ext>
              </a:extLst>
            </p:cNvPr>
            <p:cNvSpPr txBox="1"/>
            <p:nvPr/>
          </p:nvSpPr>
          <p:spPr>
            <a:xfrm>
              <a:off x="664957" y="4438935"/>
              <a:ext cx="1832357" cy="307777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r>
                <a:rPr lang="zh-CN" altLang="en-US" sz="2000" b="1" kern="100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传统基站</a:t>
              </a:r>
              <a:endParaRPr lang="zh-CN" altLang="en-US" sz="20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8CD83100-0B9D-AC3D-B157-9510305DEF13}"/>
                </a:ext>
              </a:extLst>
            </p:cNvPr>
            <p:cNvSpPr txBox="1"/>
            <p:nvPr/>
          </p:nvSpPr>
          <p:spPr>
            <a:xfrm>
              <a:off x="651075" y="4852224"/>
              <a:ext cx="2200154" cy="1192699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zh-CN" sz="1800" dirty="0">
                  <a:effectLst/>
                  <a:ea typeface="宋体" panose="02010600030101010101" pitchFamily="2" charset="-122"/>
                  <a:cs typeface="Times New Roman" panose="02020603050405020304" pitchFamily="18" charset="0"/>
                </a:rPr>
                <a:t>通道数最大</a:t>
              </a:r>
              <a:r>
                <a:rPr lang="en-US" altLang="zh-CN" sz="1800" dirty="0">
                  <a:effectLst/>
                  <a:ea typeface="宋体" panose="02010600030101010101" pitchFamily="2" charset="-122"/>
                  <a:cs typeface="Times New Roman" panose="02020603050405020304" pitchFamily="18" charset="0"/>
                </a:rPr>
                <a:t>8T8R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dirty="0">
                  <a:ea typeface="宋体" panose="02010600030101010101" pitchFamily="2" charset="-122"/>
                  <a:cs typeface="Times New Roman" panose="02020603050405020304" pitchFamily="18" charset="0"/>
                </a:rPr>
                <a:t>电磁辐射只能在水平方向传播</a:t>
              </a:r>
            </a:p>
          </p:txBody>
        </p:sp>
        <p:cxnSp>
          <p:nvCxnSpPr>
            <p:cNvPr id="56" name="直接连接符 55">
              <a:extLst>
                <a:ext uri="{FF2B5EF4-FFF2-40B4-BE49-F238E27FC236}">
                  <a16:creationId xmlns:a16="http://schemas.microsoft.com/office/drawing/2014/main" id="{2777DFB8-7759-A204-A717-472518200B3C}"/>
                </a:ext>
              </a:extLst>
            </p:cNvPr>
            <p:cNvCxnSpPr>
              <a:cxnSpLocks/>
            </p:cNvCxnSpPr>
            <p:nvPr/>
          </p:nvCxnSpPr>
          <p:spPr>
            <a:xfrm>
              <a:off x="658813" y="3505200"/>
              <a:ext cx="2451496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任意多边形: 形状 2" title="Icon of a paper airplane">
              <a:extLst>
                <a:ext uri="{FF2B5EF4-FFF2-40B4-BE49-F238E27FC236}">
                  <a16:creationId xmlns:a16="http://schemas.microsoft.com/office/drawing/2014/main" id="{615D56F8-65ED-A6DF-B281-39FBD87B309F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674454" y="3817578"/>
              <a:ext cx="530691" cy="355067"/>
            </a:xfrm>
            <a:custGeom>
              <a:avLst/>
              <a:gdLst>
                <a:gd name="T0" fmla="*/ 44 w 556"/>
                <a:gd name="T1" fmla="*/ 14 h 372"/>
                <a:gd name="T2" fmla="*/ 556 w 556"/>
                <a:gd name="T3" fmla="*/ 187 h 372"/>
                <a:gd name="T4" fmla="*/ 0 w 556"/>
                <a:gd name="T5" fmla="*/ 372 h 372"/>
                <a:gd name="T6" fmla="*/ 64 w 556"/>
                <a:gd name="T7" fmla="*/ 187 h 372"/>
                <a:gd name="T8" fmla="*/ 14 w 556"/>
                <a:gd name="T9" fmla="*/ 43 h 372"/>
                <a:gd name="T10" fmla="*/ 14 w 556"/>
                <a:gd name="T11" fmla="*/ 43 h 372"/>
                <a:gd name="T12" fmla="*/ 0 w 556"/>
                <a:gd name="T13" fmla="*/ 0 h 372"/>
                <a:gd name="T14" fmla="*/ 44 w 556"/>
                <a:gd name="T15" fmla="*/ 14 h 372"/>
                <a:gd name="T16" fmla="*/ 64 w 556"/>
                <a:gd name="T17" fmla="*/ 187 h 372"/>
                <a:gd name="T18" fmla="*/ 556 w 556"/>
                <a:gd name="T19" fmla="*/ 187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56" h="372">
                  <a:moveTo>
                    <a:pt x="44" y="14"/>
                  </a:moveTo>
                  <a:lnTo>
                    <a:pt x="556" y="187"/>
                  </a:lnTo>
                  <a:lnTo>
                    <a:pt x="0" y="372"/>
                  </a:lnTo>
                  <a:lnTo>
                    <a:pt x="64" y="187"/>
                  </a:lnTo>
                  <a:lnTo>
                    <a:pt x="14" y="43"/>
                  </a:lnTo>
                  <a:moveTo>
                    <a:pt x="14" y="43"/>
                  </a:moveTo>
                  <a:lnTo>
                    <a:pt x="0" y="0"/>
                  </a:lnTo>
                  <a:lnTo>
                    <a:pt x="44" y="14"/>
                  </a:lnTo>
                  <a:moveTo>
                    <a:pt x="64" y="187"/>
                  </a:moveTo>
                  <a:lnTo>
                    <a:pt x="556" y="187"/>
                  </a:lnTo>
                </a:path>
              </a:pathLst>
            </a:custGeom>
            <a:noFill/>
            <a:ln w="22225" cap="sq">
              <a:solidFill>
                <a:schemeClr val="tx1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73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62D64C40-DA34-33F3-765B-5A1AA79FB910}"/>
              </a:ext>
            </a:extLst>
          </p:cNvPr>
          <p:cNvGrpSpPr/>
          <p:nvPr/>
        </p:nvGrpSpPr>
        <p:grpSpPr>
          <a:xfrm>
            <a:off x="4153853" y="3505200"/>
            <a:ext cx="2673668" cy="2539723"/>
            <a:chOff x="4153853" y="3505200"/>
            <a:chExt cx="2673668" cy="2539723"/>
          </a:xfrm>
        </p:grpSpPr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4F67628E-27AE-F2E0-0AAC-E975ACBA45ED}"/>
                </a:ext>
              </a:extLst>
            </p:cNvPr>
            <p:cNvSpPr txBox="1"/>
            <p:nvPr/>
          </p:nvSpPr>
          <p:spPr>
            <a:xfrm>
              <a:off x="4153853" y="4438935"/>
              <a:ext cx="1832357" cy="307777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r>
                <a:rPr lang="en-US" altLang="zh-CN" sz="2000" b="1" i="0" kern="100" spc="0" dirty="0">
                  <a:solidFill>
                    <a:schemeClr val="tx1">
                      <a:lumMod val="90000"/>
                      <a:lumOff val="10000"/>
                    </a:schemeClr>
                  </a:solidFill>
                  <a:effectLst/>
                  <a:latin typeface="Arial" panose="020B0604020202020204" pitchFamily="34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5G</a:t>
              </a:r>
              <a:r>
                <a:rPr lang="zh-CN" altLang="en-US" sz="2000" b="1" i="0" kern="100" spc="0" dirty="0">
                  <a:solidFill>
                    <a:schemeClr val="tx1">
                      <a:lumMod val="90000"/>
                      <a:lumOff val="10000"/>
                    </a:schemeClr>
                  </a:solidFill>
                  <a:effectLst/>
                  <a:latin typeface="Arial" panose="020B0604020202020204" pitchFamily="34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基站</a:t>
              </a:r>
              <a:endParaRPr lang="zh-CN" altLang="en-US" sz="20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136DC46C-FAFE-7249-6E96-6A4F23E21255}"/>
                </a:ext>
              </a:extLst>
            </p:cNvPr>
            <p:cNvSpPr txBox="1"/>
            <p:nvPr/>
          </p:nvSpPr>
          <p:spPr>
            <a:xfrm>
              <a:off x="4153853" y="4852224"/>
              <a:ext cx="2673668" cy="1192699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zh-CN" sz="1800" dirty="0">
                  <a:effectLst/>
                  <a:ea typeface="宋体" panose="02010600030101010101" pitchFamily="2" charset="-122"/>
                  <a:cs typeface="Times New Roman" panose="02020603050405020304" pitchFamily="18" charset="0"/>
                </a:rPr>
                <a:t>通道数量可达</a:t>
              </a:r>
              <a:r>
                <a:rPr lang="en-US" altLang="zh-CN" sz="1800" dirty="0">
                  <a:effectLst/>
                  <a:ea typeface="宋体" panose="02010600030101010101" pitchFamily="2" charset="-122"/>
                  <a:cs typeface="Times New Roman" panose="02020603050405020304" pitchFamily="18" charset="0"/>
                </a:rPr>
                <a:t>64T64R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zh-CN" sz="1800" dirty="0">
                  <a:effectLst/>
                  <a:ea typeface="宋体" panose="02010600030101010101" pitchFamily="2" charset="-122"/>
                  <a:cs typeface="Times New Roman" panose="02020603050405020304" pitchFamily="18" charset="0"/>
                </a:rPr>
                <a:t>可以在水平和垂直方向进行传播</a:t>
              </a:r>
              <a:endParaRPr lang="zh-CN" altLang="en-US" sz="1400" dirty="0"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cxnSp>
          <p:nvCxnSpPr>
            <p:cNvPr id="60" name="直接连接符 59">
              <a:extLst>
                <a:ext uri="{FF2B5EF4-FFF2-40B4-BE49-F238E27FC236}">
                  <a16:creationId xmlns:a16="http://schemas.microsoft.com/office/drawing/2014/main" id="{14778F03-F3DB-03C9-94AD-0488665ADD44}"/>
                </a:ext>
              </a:extLst>
            </p:cNvPr>
            <p:cNvCxnSpPr>
              <a:cxnSpLocks/>
            </p:cNvCxnSpPr>
            <p:nvPr/>
          </p:nvCxnSpPr>
          <p:spPr>
            <a:xfrm>
              <a:off x="4153853" y="3505200"/>
              <a:ext cx="2451496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任意多边形: 形状 7" title="Icon of a chat bubble">
              <a:extLst>
                <a:ext uri="{FF2B5EF4-FFF2-40B4-BE49-F238E27FC236}">
                  <a16:creationId xmlns:a16="http://schemas.microsoft.com/office/drawing/2014/main" id="{14D9DEE9-5186-1B76-F8B1-FD56C491289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60849" y="3817578"/>
              <a:ext cx="530691" cy="355067"/>
            </a:xfrm>
            <a:custGeom>
              <a:avLst/>
              <a:gdLst>
                <a:gd name="T0" fmla="*/ 122 w 215"/>
                <a:gd name="T1" fmla="*/ 145 h 191"/>
                <a:gd name="T2" fmla="*/ 76 w 215"/>
                <a:gd name="T3" fmla="*/ 145 h 191"/>
                <a:gd name="T4" fmla="*/ 31 w 215"/>
                <a:gd name="T5" fmla="*/ 191 h 191"/>
                <a:gd name="T6" fmla="*/ 31 w 215"/>
                <a:gd name="T7" fmla="*/ 145 h 191"/>
                <a:gd name="T8" fmla="*/ 0 w 215"/>
                <a:gd name="T9" fmla="*/ 145 h 191"/>
                <a:gd name="T10" fmla="*/ 0 w 215"/>
                <a:gd name="T11" fmla="*/ 0 h 191"/>
                <a:gd name="T12" fmla="*/ 215 w 215"/>
                <a:gd name="T13" fmla="*/ 0 h 191"/>
                <a:gd name="T14" fmla="*/ 215 w 215"/>
                <a:gd name="T15" fmla="*/ 120 h 191"/>
                <a:gd name="T16" fmla="*/ 122 w 215"/>
                <a:gd name="T17" fmla="*/ 145 h 191"/>
                <a:gd name="T18" fmla="*/ 122 w 215"/>
                <a:gd name="T19" fmla="*/ 145 h 191"/>
                <a:gd name="T20" fmla="*/ 122 w 215"/>
                <a:gd name="T21" fmla="*/ 145 h 191"/>
                <a:gd name="T22" fmla="*/ 215 w 215"/>
                <a:gd name="T23" fmla="*/ 145 h 191"/>
                <a:gd name="T24" fmla="*/ 215 w 215"/>
                <a:gd name="T25" fmla="*/ 12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5" h="191">
                  <a:moveTo>
                    <a:pt x="122" y="145"/>
                  </a:moveTo>
                  <a:lnTo>
                    <a:pt x="76" y="145"/>
                  </a:lnTo>
                  <a:lnTo>
                    <a:pt x="31" y="191"/>
                  </a:lnTo>
                  <a:lnTo>
                    <a:pt x="31" y="145"/>
                  </a:lnTo>
                  <a:lnTo>
                    <a:pt x="0" y="145"/>
                  </a:lnTo>
                  <a:lnTo>
                    <a:pt x="0" y="0"/>
                  </a:lnTo>
                  <a:lnTo>
                    <a:pt x="215" y="0"/>
                  </a:lnTo>
                  <a:lnTo>
                    <a:pt x="215" y="120"/>
                  </a:lnTo>
                  <a:moveTo>
                    <a:pt x="122" y="145"/>
                  </a:moveTo>
                  <a:lnTo>
                    <a:pt x="122" y="145"/>
                  </a:lnTo>
                  <a:moveTo>
                    <a:pt x="122" y="145"/>
                  </a:moveTo>
                  <a:lnTo>
                    <a:pt x="215" y="145"/>
                  </a:lnTo>
                  <a:lnTo>
                    <a:pt x="215" y="120"/>
                  </a:lnTo>
                </a:path>
              </a:pathLst>
            </a:custGeom>
            <a:noFill/>
            <a:ln w="22225" cap="sq">
              <a:solidFill>
                <a:schemeClr val="tx1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73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pic>
        <p:nvPicPr>
          <p:cNvPr id="6" name="图片 5">
            <a:extLst>
              <a:ext uri="{FF2B5EF4-FFF2-40B4-BE49-F238E27FC236}">
                <a16:creationId xmlns:a16="http://schemas.microsoft.com/office/drawing/2014/main" id="{99252404-1E75-F06E-AA06-2FAFD257BC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4032" y="2160248"/>
            <a:ext cx="3462297" cy="361336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9401998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07DE5117-ADFE-821D-6403-73132285CE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63784"/>
            <a:ext cx="12192000" cy="3452330"/>
          </a:xfrm>
          <a:prstGeom prst="rect">
            <a:avLst/>
          </a:prstGeom>
        </p:spPr>
      </p:pic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17C5A2D-9939-9BAE-BC84-D1DFD72F9DB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76747" y="641365"/>
            <a:ext cx="5804459" cy="332399"/>
          </a:xfrm>
        </p:spPr>
        <p:txBody>
          <a:bodyPr/>
          <a:lstStyle/>
          <a:p>
            <a:r>
              <a:rPr lang="en-US" altLang="zh-CN" sz="2400" dirty="0">
                <a:latin typeface="Arial" panose="020B0604020202020204" pitchFamily="34" charset="0"/>
                <a:ea typeface="微软雅黑" panose="020B0503020204020204" pitchFamily="34" charset="-122"/>
              </a:rPr>
              <a:t>5G</a:t>
            </a:r>
            <a:r>
              <a: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</a:rPr>
              <a:t>技术的电磁辐射的测量及影响因素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C7219D6-4D2E-50A0-76DE-DD9CB53D30F1}"/>
              </a:ext>
            </a:extLst>
          </p:cNvPr>
          <p:cNvGrpSpPr/>
          <p:nvPr/>
        </p:nvGrpSpPr>
        <p:grpSpPr>
          <a:xfrm>
            <a:off x="6134435" y="4977174"/>
            <a:ext cx="3021903" cy="856012"/>
            <a:chOff x="6134435" y="4977174"/>
            <a:chExt cx="3021903" cy="856012"/>
          </a:xfrm>
        </p:grpSpPr>
        <p:grpSp>
          <p:nvGrpSpPr>
            <p:cNvPr id="32" name="组合 31">
              <a:extLst>
                <a:ext uri="{FF2B5EF4-FFF2-40B4-BE49-F238E27FC236}">
                  <a16:creationId xmlns:a16="http://schemas.microsoft.com/office/drawing/2014/main" id="{90496001-840B-ACA7-2459-444B005E6116}"/>
                </a:ext>
              </a:extLst>
            </p:cNvPr>
            <p:cNvGrpSpPr/>
            <p:nvPr/>
          </p:nvGrpSpPr>
          <p:grpSpPr>
            <a:xfrm>
              <a:off x="6134435" y="4977174"/>
              <a:ext cx="767342" cy="767342"/>
              <a:chOff x="5714873" y="3373478"/>
              <a:chExt cx="767342" cy="767342"/>
            </a:xfrm>
          </p:grpSpPr>
          <p:grpSp>
            <p:nvGrpSpPr>
              <p:cNvPr id="26" name="组合 25">
                <a:extLst>
                  <a:ext uri="{FF2B5EF4-FFF2-40B4-BE49-F238E27FC236}">
                    <a16:creationId xmlns:a16="http://schemas.microsoft.com/office/drawing/2014/main" id="{5C9B3734-D3F1-D663-1338-525854F43C45}"/>
                  </a:ext>
                </a:extLst>
              </p:cNvPr>
              <p:cNvGrpSpPr/>
              <p:nvPr/>
            </p:nvGrpSpPr>
            <p:grpSpPr>
              <a:xfrm>
                <a:off x="5714873" y="3373478"/>
                <a:ext cx="767342" cy="767342"/>
                <a:chOff x="5694163" y="952817"/>
                <a:chExt cx="807085" cy="807085"/>
              </a:xfrm>
            </p:grpSpPr>
            <p:sp>
              <p:nvSpPr>
                <p:cNvPr id="28" name="椭圆 27">
                  <a:extLst>
                    <a:ext uri="{FF2B5EF4-FFF2-40B4-BE49-F238E27FC236}">
                      <a16:creationId xmlns:a16="http://schemas.microsoft.com/office/drawing/2014/main" id="{7A4BBBDF-D8E7-4C50-E0FE-50E52DB1B67C}"/>
                    </a:ext>
                  </a:extLst>
                </p:cNvPr>
                <p:cNvSpPr/>
                <p:nvPr/>
              </p:nvSpPr>
              <p:spPr>
                <a:xfrm>
                  <a:off x="5694163" y="952817"/>
                  <a:ext cx="807085" cy="807085"/>
                </a:xfrm>
                <a:prstGeom prst="ellipse">
                  <a:avLst/>
                </a:prstGeom>
                <a:solidFill>
                  <a:srgbClr val="E2E5EE"/>
                </a:solidFill>
                <a:ln>
                  <a:noFill/>
                </a:ln>
                <a:effectLst>
                  <a:outerShdw blurRad="254000" dist="190500" dir="13500000" algn="br" rotWithShape="0">
                    <a:schemeClr val="bg1"/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微软雅黑 Light" panose="020B0502040204020203" pitchFamily="34" charset="-122"/>
                    <a:ea typeface="微软雅黑 Light" panose="020B0502040204020203" pitchFamily="34" charset="-122"/>
                    <a:cs typeface="+mn-cs"/>
                  </a:endParaRPr>
                </a:p>
              </p:txBody>
            </p:sp>
            <p:sp>
              <p:nvSpPr>
                <p:cNvPr id="30" name="椭圆 29">
                  <a:extLst>
                    <a:ext uri="{FF2B5EF4-FFF2-40B4-BE49-F238E27FC236}">
                      <a16:creationId xmlns:a16="http://schemas.microsoft.com/office/drawing/2014/main" id="{CBED9214-50F3-4236-258A-6C716237620B}"/>
                    </a:ext>
                  </a:extLst>
                </p:cNvPr>
                <p:cNvSpPr/>
                <p:nvPr/>
              </p:nvSpPr>
              <p:spPr>
                <a:xfrm>
                  <a:off x="5694163" y="952817"/>
                  <a:ext cx="807085" cy="807085"/>
                </a:xfrm>
                <a:prstGeom prst="ellipse">
                  <a:avLst/>
                </a:prstGeom>
                <a:solidFill>
                  <a:srgbClr val="E2E5EE"/>
                </a:solidFill>
                <a:ln>
                  <a:noFill/>
                </a:ln>
                <a:effectLst>
                  <a:outerShdw blurRad="254000" dist="190500" dir="2700000" algn="br" rotWithShape="0">
                    <a:srgbClr val="CCD3DC"/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8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D3847">
                        <a:lumMod val="40000"/>
                        <a:lumOff val="60000"/>
                      </a:srgbClr>
                    </a:solidFill>
                    <a:effectLst/>
                    <a:uLnTx/>
                    <a:uFillTx/>
                    <a:latin typeface="微软雅黑 Light" panose="020B0502040204020203" pitchFamily="34" charset="-122"/>
                    <a:ea typeface="微软雅黑 Light" panose="020B0502040204020203" pitchFamily="34" charset="-122"/>
                    <a:cs typeface="+mn-cs"/>
                  </a:endParaRPr>
                </a:p>
              </p:txBody>
            </p:sp>
          </p:grpSp>
          <p:sp>
            <p:nvSpPr>
              <p:cNvPr id="31" name="任意多边形: 形状 30" title="Icon of a star shaped ribbon">
                <a:extLst>
                  <a:ext uri="{FF2B5EF4-FFF2-40B4-BE49-F238E27FC236}">
                    <a16:creationId xmlns:a16="http://schemas.microsoft.com/office/drawing/2014/main" id="{5B631FEA-7337-B979-670F-022EFB35416A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5932218" y="3534537"/>
                <a:ext cx="317890" cy="445223"/>
              </a:xfrm>
              <a:custGeom>
                <a:avLst/>
                <a:gdLst>
                  <a:gd name="T0" fmla="*/ 1621 w 2495"/>
                  <a:gd name="T1" fmla="*/ 1247 h 3493"/>
                  <a:gd name="T2" fmla="*/ 1247 w 2495"/>
                  <a:gd name="T3" fmla="*/ 1621 h 3493"/>
                  <a:gd name="T4" fmla="*/ 873 w 2495"/>
                  <a:gd name="T5" fmla="*/ 1247 h 3493"/>
                  <a:gd name="T6" fmla="*/ 1247 w 2495"/>
                  <a:gd name="T7" fmla="*/ 873 h 3493"/>
                  <a:gd name="T8" fmla="*/ 1621 w 2495"/>
                  <a:gd name="T9" fmla="*/ 1247 h 3493"/>
                  <a:gd name="T10" fmla="*/ 2495 w 2495"/>
                  <a:gd name="T11" fmla="*/ 1247 h 3493"/>
                  <a:gd name="T12" fmla="*/ 2120 w 2495"/>
                  <a:gd name="T13" fmla="*/ 873 h 3493"/>
                  <a:gd name="T14" fmla="*/ 2120 w 2495"/>
                  <a:gd name="T15" fmla="*/ 374 h 3493"/>
                  <a:gd name="T16" fmla="*/ 1621 w 2495"/>
                  <a:gd name="T17" fmla="*/ 374 h 3493"/>
                  <a:gd name="T18" fmla="*/ 1247 w 2495"/>
                  <a:gd name="T19" fmla="*/ 0 h 3493"/>
                  <a:gd name="T20" fmla="*/ 873 w 2495"/>
                  <a:gd name="T21" fmla="*/ 374 h 3493"/>
                  <a:gd name="T22" fmla="*/ 374 w 2495"/>
                  <a:gd name="T23" fmla="*/ 374 h 3493"/>
                  <a:gd name="T24" fmla="*/ 374 w 2495"/>
                  <a:gd name="T25" fmla="*/ 873 h 3493"/>
                  <a:gd name="T26" fmla="*/ 0 w 2495"/>
                  <a:gd name="T27" fmla="*/ 1247 h 3493"/>
                  <a:gd name="T28" fmla="*/ 374 w 2495"/>
                  <a:gd name="T29" fmla="*/ 1621 h 3493"/>
                  <a:gd name="T30" fmla="*/ 374 w 2495"/>
                  <a:gd name="T31" fmla="*/ 2120 h 3493"/>
                  <a:gd name="T32" fmla="*/ 873 w 2495"/>
                  <a:gd name="T33" fmla="*/ 2120 h 3493"/>
                  <a:gd name="T34" fmla="*/ 1247 w 2495"/>
                  <a:gd name="T35" fmla="*/ 2495 h 3493"/>
                  <a:gd name="T36" fmla="*/ 1621 w 2495"/>
                  <a:gd name="T37" fmla="*/ 2120 h 3493"/>
                  <a:gd name="T38" fmla="*/ 2120 w 2495"/>
                  <a:gd name="T39" fmla="*/ 2120 h 3493"/>
                  <a:gd name="T40" fmla="*/ 2120 w 2495"/>
                  <a:gd name="T41" fmla="*/ 1621 h 3493"/>
                  <a:gd name="T42" fmla="*/ 2495 w 2495"/>
                  <a:gd name="T43" fmla="*/ 1247 h 3493"/>
                  <a:gd name="T44" fmla="*/ 1247 w 2495"/>
                  <a:gd name="T45" fmla="*/ 2495 h 3493"/>
                  <a:gd name="T46" fmla="*/ 1497 w 2495"/>
                  <a:gd name="T47" fmla="*/ 3493 h 3493"/>
                  <a:gd name="T48" fmla="*/ 2245 w 2495"/>
                  <a:gd name="T49" fmla="*/ 3243 h 3493"/>
                  <a:gd name="T50" fmla="*/ 1964 w 2495"/>
                  <a:gd name="T51" fmla="*/ 2120 h 3493"/>
                  <a:gd name="T52" fmla="*/ 530 w 2495"/>
                  <a:gd name="T53" fmla="*/ 2120 h 3493"/>
                  <a:gd name="T54" fmla="*/ 249 w 2495"/>
                  <a:gd name="T55" fmla="*/ 3243 h 3493"/>
                  <a:gd name="T56" fmla="*/ 998 w 2495"/>
                  <a:gd name="T57" fmla="*/ 3493 h 3493"/>
                  <a:gd name="T58" fmla="*/ 1247 w 2495"/>
                  <a:gd name="T59" fmla="*/ 2495 h 34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495" h="3493">
                    <a:moveTo>
                      <a:pt x="1621" y="1247"/>
                    </a:moveTo>
                    <a:cubicBezTo>
                      <a:pt x="1621" y="1454"/>
                      <a:pt x="1454" y="1621"/>
                      <a:pt x="1247" y="1621"/>
                    </a:cubicBezTo>
                    <a:cubicBezTo>
                      <a:pt x="1040" y="1621"/>
                      <a:pt x="873" y="1454"/>
                      <a:pt x="873" y="1247"/>
                    </a:cubicBezTo>
                    <a:cubicBezTo>
                      <a:pt x="873" y="1040"/>
                      <a:pt x="1040" y="873"/>
                      <a:pt x="1247" y="873"/>
                    </a:cubicBezTo>
                    <a:cubicBezTo>
                      <a:pt x="1454" y="873"/>
                      <a:pt x="1621" y="1040"/>
                      <a:pt x="1621" y="1247"/>
                    </a:cubicBezTo>
                    <a:close/>
                    <a:moveTo>
                      <a:pt x="2495" y="1247"/>
                    </a:moveTo>
                    <a:cubicBezTo>
                      <a:pt x="2120" y="873"/>
                      <a:pt x="2120" y="873"/>
                      <a:pt x="2120" y="873"/>
                    </a:cubicBezTo>
                    <a:cubicBezTo>
                      <a:pt x="2120" y="374"/>
                      <a:pt x="2120" y="374"/>
                      <a:pt x="2120" y="374"/>
                    </a:cubicBezTo>
                    <a:cubicBezTo>
                      <a:pt x="1621" y="374"/>
                      <a:pt x="1621" y="374"/>
                      <a:pt x="1621" y="374"/>
                    </a:cubicBezTo>
                    <a:cubicBezTo>
                      <a:pt x="1247" y="0"/>
                      <a:pt x="1247" y="0"/>
                      <a:pt x="1247" y="0"/>
                    </a:cubicBezTo>
                    <a:cubicBezTo>
                      <a:pt x="873" y="374"/>
                      <a:pt x="873" y="374"/>
                      <a:pt x="873" y="374"/>
                    </a:cubicBezTo>
                    <a:cubicBezTo>
                      <a:pt x="374" y="374"/>
                      <a:pt x="374" y="374"/>
                      <a:pt x="374" y="374"/>
                    </a:cubicBezTo>
                    <a:cubicBezTo>
                      <a:pt x="374" y="873"/>
                      <a:pt x="374" y="873"/>
                      <a:pt x="374" y="873"/>
                    </a:cubicBezTo>
                    <a:cubicBezTo>
                      <a:pt x="0" y="1247"/>
                      <a:pt x="0" y="1247"/>
                      <a:pt x="0" y="1247"/>
                    </a:cubicBezTo>
                    <a:cubicBezTo>
                      <a:pt x="374" y="1621"/>
                      <a:pt x="374" y="1621"/>
                      <a:pt x="374" y="1621"/>
                    </a:cubicBezTo>
                    <a:cubicBezTo>
                      <a:pt x="374" y="2120"/>
                      <a:pt x="374" y="2120"/>
                      <a:pt x="374" y="2120"/>
                    </a:cubicBezTo>
                    <a:cubicBezTo>
                      <a:pt x="873" y="2120"/>
                      <a:pt x="873" y="2120"/>
                      <a:pt x="873" y="2120"/>
                    </a:cubicBezTo>
                    <a:cubicBezTo>
                      <a:pt x="1247" y="2495"/>
                      <a:pt x="1247" y="2495"/>
                      <a:pt x="1247" y="2495"/>
                    </a:cubicBezTo>
                    <a:cubicBezTo>
                      <a:pt x="1621" y="2120"/>
                      <a:pt x="1621" y="2120"/>
                      <a:pt x="1621" y="2120"/>
                    </a:cubicBezTo>
                    <a:cubicBezTo>
                      <a:pt x="2120" y="2120"/>
                      <a:pt x="2120" y="2120"/>
                      <a:pt x="2120" y="2120"/>
                    </a:cubicBezTo>
                    <a:cubicBezTo>
                      <a:pt x="2120" y="1621"/>
                      <a:pt x="2120" y="1621"/>
                      <a:pt x="2120" y="1621"/>
                    </a:cubicBezTo>
                    <a:lnTo>
                      <a:pt x="2495" y="1247"/>
                    </a:lnTo>
                    <a:close/>
                    <a:moveTo>
                      <a:pt x="1247" y="2495"/>
                    </a:moveTo>
                    <a:cubicBezTo>
                      <a:pt x="1497" y="3493"/>
                      <a:pt x="1497" y="3493"/>
                      <a:pt x="1497" y="3493"/>
                    </a:cubicBezTo>
                    <a:cubicBezTo>
                      <a:pt x="2245" y="3243"/>
                      <a:pt x="2245" y="3243"/>
                      <a:pt x="2245" y="3243"/>
                    </a:cubicBezTo>
                    <a:cubicBezTo>
                      <a:pt x="1964" y="2120"/>
                      <a:pt x="1964" y="2120"/>
                      <a:pt x="1964" y="2120"/>
                    </a:cubicBezTo>
                    <a:moveTo>
                      <a:pt x="530" y="2120"/>
                    </a:moveTo>
                    <a:cubicBezTo>
                      <a:pt x="249" y="3243"/>
                      <a:pt x="249" y="3243"/>
                      <a:pt x="249" y="3243"/>
                    </a:cubicBezTo>
                    <a:cubicBezTo>
                      <a:pt x="998" y="3493"/>
                      <a:pt x="998" y="3493"/>
                      <a:pt x="998" y="3493"/>
                    </a:cubicBezTo>
                    <a:cubicBezTo>
                      <a:pt x="1247" y="2495"/>
                      <a:pt x="1247" y="2495"/>
                      <a:pt x="1247" y="2495"/>
                    </a:cubicBezTo>
                  </a:path>
                </a:pathLst>
              </a:custGeom>
              <a:noFill/>
              <a:ln w="15875" cap="sq">
                <a:solidFill>
                  <a:schemeClr val="tx1"/>
                </a:soli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30"/>
              </a:p>
            </p:txBody>
          </p:sp>
        </p:grp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B219C197-1658-26BB-29B0-99AB29282811}"/>
                </a:ext>
              </a:extLst>
            </p:cNvPr>
            <p:cNvSpPr txBox="1"/>
            <p:nvPr/>
          </p:nvSpPr>
          <p:spPr>
            <a:xfrm>
              <a:off x="7068476" y="5055986"/>
              <a:ext cx="2087862" cy="777200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dirty="0">
                  <a:ea typeface="宋体" panose="02010600030101010101" pitchFamily="2" charset="-122"/>
                  <a:cs typeface="Times New Roman" panose="02020603050405020304" pitchFamily="18" charset="0"/>
                </a:rPr>
                <a:t>2G</a:t>
              </a:r>
              <a:r>
                <a:rPr lang="zh-CN" altLang="en-US" dirty="0">
                  <a:ea typeface="宋体" panose="02010600030101010101" pitchFamily="2" charset="-122"/>
                  <a:cs typeface="Times New Roman" panose="02020603050405020304" pitchFamily="18" charset="0"/>
                </a:rPr>
                <a:t>、</a:t>
              </a:r>
              <a:r>
                <a:rPr lang="en-US" altLang="zh-CN" dirty="0">
                  <a:ea typeface="宋体" panose="02010600030101010101" pitchFamily="2" charset="-122"/>
                  <a:cs typeface="Times New Roman" panose="02020603050405020304" pitchFamily="18" charset="0"/>
                </a:rPr>
                <a:t>4G</a:t>
              </a:r>
            </a:p>
            <a:p>
              <a:pPr>
                <a:lnSpc>
                  <a:spcPct val="150000"/>
                </a:lnSpc>
              </a:pPr>
              <a:r>
                <a:rPr lang="zh-CN" altLang="en-US" dirty="0">
                  <a:ea typeface="宋体" panose="02010600030101010101" pitchFamily="2" charset="-122"/>
                  <a:cs typeface="Times New Roman" panose="02020603050405020304" pitchFamily="18" charset="0"/>
                </a:rPr>
                <a:t>频段为</a:t>
              </a:r>
              <a:r>
                <a:rPr lang="en-US" altLang="zh-CN" sz="1800" dirty="0">
                  <a:effectLst/>
                  <a:latin typeface="宋体" panose="02010600030101010101" pitchFamily="2" charset="-122"/>
                  <a:cs typeface="Times New Roman" panose="02020603050405020304" pitchFamily="18" charset="0"/>
                </a:rPr>
                <a:t>800-2500MHz</a:t>
              </a:r>
              <a:endParaRPr lang="en-US" altLang="zh-CN" dirty="0"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BAF30426-059B-4795-F38B-745F046694FD}"/>
              </a:ext>
            </a:extLst>
          </p:cNvPr>
          <p:cNvGrpSpPr/>
          <p:nvPr/>
        </p:nvGrpSpPr>
        <p:grpSpPr>
          <a:xfrm>
            <a:off x="9072027" y="4977174"/>
            <a:ext cx="3225480" cy="856012"/>
            <a:chOff x="9072028" y="4977174"/>
            <a:chExt cx="3218323" cy="856012"/>
          </a:xfrm>
        </p:grpSpPr>
        <p:grpSp>
          <p:nvGrpSpPr>
            <p:cNvPr id="35" name="组合 34">
              <a:extLst>
                <a:ext uri="{FF2B5EF4-FFF2-40B4-BE49-F238E27FC236}">
                  <a16:creationId xmlns:a16="http://schemas.microsoft.com/office/drawing/2014/main" id="{3CB19360-92C0-C619-913E-E5AEAB9FDEB2}"/>
                </a:ext>
              </a:extLst>
            </p:cNvPr>
            <p:cNvGrpSpPr/>
            <p:nvPr/>
          </p:nvGrpSpPr>
          <p:grpSpPr>
            <a:xfrm>
              <a:off x="9072028" y="4977174"/>
              <a:ext cx="767342" cy="767342"/>
              <a:chOff x="5714873" y="3373478"/>
              <a:chExt cx="767342" cy="767342"/>
            </a:xfrm>
          </p:grpSpPr>
          <p:grpSp>
            <p:nvGrpSpPr>
              <p:cNvPr id="36" name="组合 35">
                <a:extLst>
                  <a:ext uri="{FF2B5EF4-FFF2-40B4-BE49-F238E27FC236}">
                    <a16:creationId xmlns:a16="http://schemas.microsoft.com/office/drawing/2014/main" id="{45517786-54C0-9BFA-B83C-144C3FA5B2D7}"/>
                  </a:ext>
                </a:extLst>
              </p:cNvPr>
              <p:cNvGrpSpPr/>
              <p:nvPr/>
            </p:nvGrpSpPr>
            <p:grpSpPr>
              <a:xfrm>
                <a:off x="5714873" y="3373478"/>
                <a:ext cx="767342" cy="767342"/>
                <a:chOff x="5694163" y="952817"/>
                <a:chExt cx="807085" cy="807085"/>
              </a:xfrm>
            </p:grpSpPr>
            <p:sp>
              <p:nvSpPr>
                <p:cNvPr id="38" name="椭圆 37">
                  <a:extLst>
                    <a:ext uri="{FF2B5EF4-FFF2-40B4-BE49-F238E27FC236}">
                      <a16:creationId xmlns:a16="http://schemas.microsoft.com/office/drawing/2014/main" id="{1BC2681C-755F-D3A4-D874-E6C3D6174B9D}"/>
                    </a:ext>
                  </a:extLst>
                </p:cNvPr>
                <p:cNvSpPr/>
                <p:nvPr/>
              </p:nvSpPr>
              <p:spPr>
                <a:xfrm>
                  <a:off x="5694163" y="952817"/>
                  <a:ext cx="807085" cy="807085"/>
                </a:xfrm>
                <a:prstGeom prst="ellipse">
                  <a:avLst/>
                </a:prstGeom>
                <a:solidFill>
                  <a:srgbClr val="E2E5EE"/>
                </a:solidFill>
                <a:ln>
                  <a:noFill/>
                </a:ln>
                <a:effectLst>
                  <a:outerShdw blurRad="254000" dist="190500" dir="13500000" algn="br" rotWithShape="0">
                    <a:schemeClr val="bg1"/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微软雅黑 Light" panose="020B0502040204020203" pitchFamily="34" charset="-122"/>
                    <a:ea typeface="微软雅黑 Light" panose="020B0502040204020203" pitchFamily="34" charset="-122"/>
                    <a:cs typeface="+mn-cs"/>
                  </a:endParaRPr>
                </a:p>
              </p:txBody>
            </p:sp>
            <p:sp>
              <p:nvSpPr>
                <p:cNvPr id="39" name="椭圆 38">
                  <a:extLst>
                    <a:ext uri="{FF2B5EF4-FFF2-40B4-BE49-F238E27FC236}">
                      <a16:creationId xmlns:a16="http://schemas.microsoft.com/office/drawing/2014/main" id="{861CEDA9-D2D6-16C7-5F2E-C5BF3A6D7706}"/>
                    </a:ext>
                  </a:extLst>
                </p:cNvPr>
                <p:cNvSpPr/>
                <p:nvPr/>
              </p:nvSpPr>
              <p:spPr>
                <a:xfrm>
                  <a:off x="5694163" y="952817"/>
                  <a:ext cx="807085" cy="807085"/>
                </a:xfrm>
                <a:prstGeom prst="ellipse">
                  <a:avLst/>
                </a:prstGeom>
                <a:solidFill>
                  <a:srgbClr val="E2E5EE"/>
                </a:solidFill>
                <a:ln>
                  <a:noFill/>
                </a:ln>
                <a:effectLst>
                  <a:outerShdw blurRad="254000" dist="190500" dir="2700000" algn="br" rotWithShape="0">
                    <a:srgbClr val="CCD3DC"/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8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D3847">
                        <a:lumMod val="40000"/>
                        <a:lumOff val="60000"/>
                      </a:srgbClr>
                    </a:solidFill>
                    <a:effectLst/>
                    <a:uLnTx/>
                    <a:uFillTx/>
                    <a:latin typeface="微软雅黑 Light" panose="020B0502040204020203" pitchFamily="34" charset="-122"/>
                    <a:ea typeface="微软雅黑 Light" panose="020B0502040204020203" pitchFamily="34" charset="-122"/>
                    <a:cs typeface="+mn-cs"/>
                  </a:endParaRPr>
                </a:p>
              </p:txBody>
            </p:sp>
          </p:grpSp>
          <p:sp>
            <p:nvSpPr>
              <p:cNvPr id="37" name="任意多边形: 形状 36" title="Icon of a star shaped ribbon">
                <a:extLst>
                  <a:ext uri="{FF2B5EF4-FFF2-40B4-BE49-F238E27FC236}">
                    <a16:creationId xmlns:a16="http://schemas.microsoft.com/office/drawing/2014/main" id="{F914604E-4BC8-91F9-CF9E-ED6D12AB2B39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5932218" y="3534537"/>
                <a:ext cx="317890" cy="445223"/>
              </a:xfrm>
              <a:custGeom>
                <a:avLst/>
                <a:gdLst>
                  <a:gd name="T0" fmla="*/ 1621 w 2495"/>
                  <a:gd name="T1" fmla="*/ 1247 h 3493"/>
                  <a:gd name="T2" fmla="*/ 1247 w 2495"/>
                  <a:gd name="T3" fmla="*/ 1621 h 3493"/>
                  <a:gd name="T4" fmla="*/ 873 w 2495"/>
                  <a:gd name="T5" fmla="*/ 1247 h 3493"/>
                  <a:gd name="T6" fmla="*/ 1247 w 2495"/>
                  <a:gd name="T7" fmla="*/ 873 h 3493"/>
                  <a:gd name="T8" fmla="*/ 1621 w 2495"/>
                  <a:gd name="T9" fmla="*/ 1247 h 3493"/>
                  <a:gd name="T10" fmla="*/ 2495 w 2495"/>
                  <a:gd name="T11" fmla="*/ 1247 h 3493"/>
                  <a:gd name="T12" fmla="*/ 2120 w 2495"/>
                  <a:gd name="T13" fmla="*/ 873 h 3493"/>
                  <a:gd name="T14" fmla="*/ 2120 w 2495"/>
                  <a:gd name="T15" fmla="*/ 374 h 3493"/>
                  <a:gd name="T16" fmla="*/ 1621 w 2495"/>
                  <a:gd name="T17" fmla="*/ 374 h 3493"/>
                  <a:gd name="T18" fmla="*/ 1247 w 2495"/>
                  <a:gd name="T19" fmla="*/ 0 h 3493"/>
                  <a:gd name="T20" fmla="*/ 873 w 2495"/>
                  <a:gd name="T21" fmla="*/ 374 h 3493"/>
                  <a:gd name="T22" fmla="*/ 374 w 2495"/>
                  <a:gd name="T23" fmla="*/ 374 h 3493"/>
                  <a:gd name="T24" fmla="*/ 374 w 2495"/>
                  <a:gd name="T25" fmla="*/ 873 h 3493"/>
                  <a:gd name="T26" fmla="*/ 0 w 2495"/>
                  <a:gd name="T27" fmla="*/ 1247 h 3493"/>
                  <a:gd name="T28" fmla="*/ 374 w 2495"/>
                  <a:gd name="T29" fmla="*/ 1621 h 3493"/>
                  <a:gd name="T30" fmla="*/ 374 w 2495"/>
                  <a:gd name="T31" fmla="*/ 2120 h 3493"/>
                  <a:gd name="T32" fmla="*/ 873 w 2495"/>
                  <a:gd name="T33" fmla="*/ 2120 h 3493"/>
                  <a:gd name="T34" fmla="*/ 1247 w 2495"/>
                  <a:gd name="T35" fmla="*/ 2495 h 3493"/>
                  <a:gd name="T36" fmla="*/ 1621 w 2495"/>
                  <a:gd name="T37" fmla="*/ 2120 h 3493"/>
                  <a:gd name="T38" fmla="*/ 2120 w 2495"/>
                  <a:gd name="T39" fmla="*/ 2120 h 3493"/>
                  <a:gd name="T40" fmla="*/ 2120 w 2495"/>
                  <a:gd name="T41" fmla="*/ 1621 h 3493"/>
                  <a:gd name="T42" fmla="*/ 2495 w 2495"/>
                  <a:gd name="T43" fmla="*/ 1247 h 3493"/>
                  <a:gd name="T44" fmla="*/ 1247 w 2495"/>
                  <a:gd name="T45" fmla="*/ 2495 h 3493"/>
                  <a:gd name="T46" fmla="*/ 1497 w 2495"/>
                  <a:gd name="T47" fmla="*/ 3493 h 3493"/>
                  <a:gd name="T48" fmla="*/ 2245 w 2495"/>
                  <a:gd name="T49" fmla="*/ 3243 h 3493"/>
                  <a:gd name="T50" fmla="*/ 1964 w 2495"/>
                  <a:gd name="T51" fmla="*/ 2120 h 3493"/>
                  <a:gd name="T52" fmla="*/ 530 w 2495"/>
                  <a:gd name="T53" fmla="*/ 2120 h 3493"/>
                  <a:gd name="T54" fmla="*/ 249 w 2495"/>
                  <a:gd name="T55" fmla="*/ 3243 h 3493"/>
                  <a:gd name="T56" fmla="*/ 998 w 2495"/>
                  <a:gd name="T57" fmla="*/ 3493 h 3493"/>
                  <a:gd name="T58" fmla="*/ 1247 w 2495"/>
                  <a:gd name="T59" fmla="*/ 2495 h 34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495" h="3493">
                    <a:moveTo>
                      <a:pt x="1621" y="1247"/>
                    </a:moveTo>
                    <a:cubicBezTo>
                      <a:pt x="1621" y="1454"/>
                      <a:pt x="1454" y="1621"/>
                      <a:pt x="1247" y="1621"/>
                    </a:cubicBezTo>
                    <a:cubicBezTo>
                      <a:pt x="1040" y="1621"/>
                      <a:pt x="873" y="1454"/>
                      <a:pt x="873" y="1247"/>
                    </a:cubicBezTo>
                    <a:cubicBezTo>
                      <a:pt x="873" y="1040"/>
                      <a:pt x="1040" y="873"/>
                      <a:pt x="1247" y="873"/>
                    </a:cubicBezTo>
                    <a:cubicBezTo>
                      <a:pt x="1454" y="873"/>
                      <a:pt x="1621" y="1040"/>
                      <a:pt x="1621" y="1247"/>
                    </a:cubicBezTo>
                    <a:close/>
                    <a:moveTo>
                      <a:pt x="2495" y="1247"/>
                    </a:moveTo>
                    <a:cubicBezTo>
                      <a:pt x="2120" y="873"/>
                      <a:pt x="2120" y="873"/>
                      <a:pt x="2120" y="873"/>
                    </a:cubicBezTo>
                    <a:cubicBezTo>
                      <a:pt x="2120" y="374"/>
                      <a:pt x="2120" y="374"/>
                      <a:pt x="2120" y="374"/>
                    </a:cubicBezTo>
                    <a:cubicBezTo>
                      <a:pt x="1621" y="374"/>
                      <a:pt x="1621" y="374"/>
                      <a:pt x="1621" y="374"/>
                    </a:cubicBezTo>
                    <a:cubicBezTo>
                      <a:pt x="1247" y="0"/>
                      <a:pt x="1247" y="0"/>
                      <a:pt x="1247" y="0"/>
                    </a:cubicBezTo>
                    <a:cubicBezTo>
                      <a:pt x="873" y="374"/>
                      <a:pt x="873" y="374"/>
                      <a:pt x="873" y="374"/>
                    </a:cubicBezTo>
                    <a:cubicBezTo>
                      <a:pt x="374" y="374"/>
                      <a:pt x="374" y="374"/>
                      <a:pt x="374" y="374"/>
                    </a:cubicBezTo>
                    <a:cubicBezTo>
                      <a:pt x="374" y="873"/>
                      <a:pt x="374" y="873"/>
                      <a:pt x="374" y="873"/>
                    </a:cubicBezTo>
                    <a:cubicBezTo>
                      <a:pt x="0" y="1247"/>
                      <a:pt x="0" y="1247"/>
                      <a:pt x="0" y="1247"/>
                    </a:cubicBezTo>
                    <a:cubicBezTo>
                      <a:pt x="374" y="1621"/>
                      <a:pt x="374" y="1621"/>
                      <a:pt x="374" y="1621"/>
                    </a:cubicBezTo>
                    <a:cubicBezTo>
                      <a:pt x="374" y="2120"/>
                      <a:pt x="374" y="2120"/>
                      <a:pt x="374" y="2120"/>
                    </a:cubicBezTo>
                    <a:cubicBezTo>
                      <a:pt x="873" y="2120"/>
                      <a:pt x="873" y="2120"/>
                      <a:pt x="873" y="2120"/>
                    </a:cubicBezTo>
                    <a:cubicBezTo>
                      <a:pt x="1247" y="2495"/>
                      <a:pt x="1247" y="2495"/>
                      <a:pt x="1247" y="2495"/>
                    </a:cubicBezTo>
                    <a:cubicBezTo>
                      <a:pt x="1621" y="2120"/>
                      <a:pt x="1621" y="2120"/>
                      <a:pt x="1621" y="2120"/>
                    </a:cubicBezTo>
                    <a:cubicBezTo>
                      <a:pt x="2120" y="2120"/>
                      <a:pt x="2120" y="2120"/>
                      <a:pt x="2120" y="2120"/>
                    </a:cubicBezTo>
                    <a:cubicBezTo>
                      <a:pt x="2120" y="1621"/>
                      <a:pt x="2120" y="1621"/>
                      <a:pt x="2120" y="1621"/>
                    </a:cubicBezTo>
                    <a:lnTo>
                      <a:pt x="2495" y="1247"/>
                    </a:lnTo>
                    <a:close/>
                    <a:moveTo>
                      <a:pt x="1247" y="2495"/>
                    </a:moveTo>
                    <a:cubicBezTo>
                      <a:pt x="1497" y="3493"/>
                      <a:pt x="1497" y="3493"/>
                      <a:pt x="1497" y="3493"/>
                    </a:cubicBezTo>
                    <a:cubicBezTo>
                      <a:pt x="2245" y="3243"/>
                      <a:pt x="2245" y="3243"/>
                      <a:pt x="2245" y="3243"/>
                    </a:cubicBezTo>
                    <a:cubicBezTo>
                      <a:pt x="1964" y="2120"/>
                      <a:pt x="1964" y="2120"/>
                      <a:pt x="1964" y="2120"/>
                    </a:cubicBezTo>
                    <a:moveTo>
                      <a:pt x="530" y="2120"/>
                    </a:moveTo>
                    <a:cubicBezTo>
                      <a:pt x="249" y="3243"/>
                      <a:pt x="249" y="3243"/>
                      <a:pt x="249" y="3243"/>
                    </a:cubicBezTo>
                    <a:cubicBezTo>
                      <a:pt x="998" y="3493"/>
                      <a:pt x="998" y="3493"/>
                      <a:pt x="998" y="3493"/>
                    </a:cubicBezTo>
                    <a:cubicBezTo>
                      <a:pt x="1247" y="2495"/>
                      <a:pt x="1247" y="2495"/>
                      <a:pt x="1247" y="2495"/>
                    </a:cubicBezTo>
                  </a:path>
                </a:pathLst>
              </a:custGeom>
              <a:noFill/>
              <a:ln w="15875" cap="sq">
                <a:solidFill>
                  <a:schemeClr val="tx1"/>
                </a:soli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30"/>
              </a:p>
            </p:txBody>
          </p:sp>
        </p:grpSp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82A5CBCB-77DB-20FD-3897-E916E0781697}"/>
                </a:ext>
              </a:extLst>
            </p:cNvPr>
            <p:cNvSpPr txBox="1"/>
            <p:nvPr/>
          </p:nvSpPr>
          <p:spPr>
            <a:xfrm>
              <a:off x="9972405" y="5055986"/>
              <a:ext cx="2317946" cy="777200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dirty="0">
                  <a:ea typeface="宋体" panose="02010600030101010101" pitchFamily="2" charset="-122"/>
                  <a:cs typeface="Times New Roman" panose="02020603050405020304" pitchFamily="18" charset="0"/>
                </a:rPr>
                <a:t>电信</a:t>
              </a:r>
              <a:r>
                <a:rPr lang="en-US" altLang="zh-CN" dirty="0">
                  <a:ea typeface="宋体" panose="02010600030101010101" pitchFamily="2" charset="-122"/>
                  <a:cs typeface="Times New Roman" panose="02020603050405020304" pitchFamily="18" charset="0"/>
                </a:rPr>
                <a:t>5G</a:t>
              </a:r>
            </a:p>
            <a:p>
              <a:pPr>
                <a:lnSpc>
                  <a:spcPct val="150000"/>
                </a:lnSpc>
              </a:pPr>
              <a:r>
                <a:rPr lang="zh-CN" altLang="en-US" dirty="0">
                  <a:ea typeface="宋体" panose="02010600030101010101" pitchFamily="2" charset="-122"/>
                  <a:cs typeface="Times New Roman" panose="02020603050405020304" pitchFamily="18" charset="0"/>
                </a:rPr>
                <a:t>频段为</a:t>
              </a:r>
              <a:r>
                <a:rPr lang="en-US" altLang="zh-CN" sz="1800" dirty="0">
                  <a:effectLst/>
                  <a:latin typeface="宋体" panose="02010600030101010101" pitchFamily="2" charset="-122"/>
                  <a:cs typeface="Times New Roman" panose="02020603050405020304" pitchFamily="18" charset="0"/>
                </a:rPr>
                <a:t>83400-3500MHz</a:t>
              </a:r>
              <a:endParaRPr lang="en-US" altLang="zh-CN" dirty="0"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B87512B5-7BA9-7952-201F-2A28AD41B80D}"/>
              </a:ext>
            </a:extLst>
          </p:cNvPr>
          <p:cNvGrpSpPr/>
          <p:nvPr/>
        </p:nvGrpSpPr>
        <p:grpSpPr>
          <a:xfrm>
            <a:off x="658813" y="3429000"/>
            <a:ext cx="4972685" cy="2700338"/>
            <a:chOff x="658813" y="3429000"/>
            <a:chExt cx="4972685" cy="2700338"/>
          </a:xfrm>
        </p:grpSpPr>
        <p:grpSp>
          <p:nvGrpSpPr>
            <p:cNvPr id="2" name="组合 1">
              <a:extLst>
                <a:ext uri="{FF2B5EF4-FFF2-40B4-BE49-F238E27FC236}">
                  <a16:creationId xmlns:a16="http://schemas.microsoft.com/office/drawing/2014/main" id="{AAC7B873-EEB9-DA85-E181-6BA224AA5228}"/>
                </a:ext>
              </a:extLst>
            </p:cNvPr>
            <p:cNvGrpSpPr/>
            <p:nvPr/>
          </p:nvGrpSpPr>
          <p:grpSpPr>
            <a:xfrm>
              <a:off x="658813" y="3429000"/>
              <a:ext cx="4972685" cy="2700338"/>
              <a:chOff x="658813" y="3429000"/>
              <a:chExt cx="4972685" cy="2700338"/>
            </a:xfrm>
          </p:grpSpPr>
          <p:sp>
            <p:nvSpPr>
              <p:cNvPr id="23" name="矩形: 圆顶角 22">
                <a:extLst>
                  <a:ext uri="{FF2B5EF4-FFF2-40B4-BE49-F238E27FC236}">
                    <a16:creationId xmlns:a16="http://schemas.microsoft.com/office/drawing/2014/main" id="{8B4DA26D-D36E-7BE0-2B39-7311191F7E90}"/>
                  </a:ext>
                </a:extLst>
              </p:cNvPr>
              <p:cNvSpPr/>
              <p:nvPr/>
            </p:nvSpPr>
            <p:spPr>
              <a:xfrm>
                <a:off x="658813" y="3429000"/>
                <a:ext cx="4972685" cy="2700338"/>
              </a:xfrm>
              <a:prstGeom prst="round2SameRect">
                <a:avLst>
                  <a:gd name="adj1" fmla="val 9926"/>
                  <a:gd name="adj2" fmla="val 0"/>
                </a:avLst>
              </a:prstGeom>
              <a:solidFill>
                <a:srgbClr val="E2E5EE"/>
              </a:solidFill>
              <a:ln>
                <a:noFill/>
              </a:ln>
              <a:effectLst>
                <a:outerShdw blurRad="254000" dist="190500" dir="13500000" algn="br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" name="矩形: 圆顶角 24">
                <a:extLst>
                  <a:ext uri="{FF2B5EF4-FFF2-40B4-BE49-F238E27FC236}">
                    <a16:creationId xmlns:a16="http://schemas.microsoft.com/office/drawing/2014/main" id="{01A4ECAF-858D-8599-297B-C56EFBE57A79}"/>
                  </a:ext>
                </a:extLst>
              </p:cNvPr>
              <p:cNvSpPr/>
              <p:nvPr/>
            </p:nvSpPr>
            <p:spPr>
              <a:xfrm>
                <a:off x="658813" y="3429000"/>
                <a:ext cx="4972685" cy="2700338"/>
              </a:xfrm>
              <a:prstGeom prst="round2SameRect">
                <a:avLst>
                  <a:gd name="adj1" fmla="val 9926"/>
                  <a:gd name="adj2" fmla="val 0"/>
                </a:avLst>
              </a:prstGeom>
              <a:solidFill>
                <a:srgbClr val="E2E5EE"/>
              </a:solidFill>
              <a:ln>
                <a:noFill/>
              </a:ln>
              <a:effectLst>
                <a:outerShdw blurRad="254000" dist="190500" dir="2700000" algn="tl" rotWithShape="0">
                  <a:srgbClr val="D0D0D0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42" name="任意多边形: 形状 41" title="Icon of a star shaped ribbon">
              <a:extLst>
                <a:ext uri="{FF2B5EF4-FFF2-40B4-BE49-F238E27FC236}">
                  <a16:creationId xmlns:a16="http://schemas.microsoft.com/office/drawing/2014/main" id="{CB33B088-8160-E8B0-9AA6-43063ABCF1D7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877485" y="3678620"/>
              <a:ext cx="1597660" cy="2237610"/>
            </a:xfrm>
            <a:custGeom>
              <a:avLst/>
              <a:gdLst>
                <a:gd name="T0" fmla="*/ 1621 w 2495"/>
                <a:gd name="T1" fmla="*/ 1247 h 3493"/>
                <a:gd name="T2" fmla="*/ 1247 w 2495"/>
                <a:gd name="T3" fmla="*/ 1621 h 3493"/>
                <a:gd name="T4" fmla="*/ 873 w 2495"/>
                <a:gd name="T5" fmla="*/ 1247 h 3493"/>
                <a:gd name="T6" fmla="*/ 1247 w 2495"/>
                <a:gd name="T7" fmla="*/ 873 h 3493"/>
                <a:gd name="T8" fmla="*/ 1621 w 2495"/>
                <a:gd name="T9" fmla="*/ 1247 h 3493"/>
                <a:gd name="T10" fmla="*/ 2495 w 2495"/>
                <a:gd name="T11" fmla="*/ 1247 h 3493"/>
                <a:gd name="T12" fmla="*/ 2120 w 2495"/>
                <a:gd name="T13" fmla="*/ 873 h 3493"/>
                <a:gd name="T14" fmla="*/ 2120 w 2495"/>
                <a:gd name="T15" fmla="*/ 374 h 3493"/>
                <a:gd name="T16" fmla="*/ 1621 w 2495"/>
                <a:gd name="T17" fmla="*/ 374 h 3493"/>
                <a:gd name="T18" fmla="*/ 1247 w 2495"/>
                <a:gd name="T19" fmla="*/ 0 h 3493"/>
                <a:gd name="T20" fmla="*/ 873 w 2495"/>
                <a:gd name="T21" fmla="*/ 374 h 3493"/>
                <a:gd name="T22" fmla="*/ 374 w 2495"/>
                <a:gd name="T23" fmla="*/ 374 h 3493"/>
                <a:gd name="T24" fmla="*/ 374 w 2495"/>
                <a:gd name="T25" fmla="*/ 873 h 3493"/>
                <a:gd name="T26" fmla="*/ 0 w 2495"/>
                <a:gd name="T27" fmla="*/ 1247 h 3493"/>
                <a:gd name="T28" fmla="*/ 374 w 2495"/>
                <a:gd name="T29" fmla="*/ 1621 h 3493"/>
                <a:gd name="T30" fmla="*/ 374 w 2495"/>
                <a:gd name="T31" fmla="*/ 2120 h 3493"/>
                <a:gd name="T32" fmla="*/ 873 w 2495"/>
                <a:gd name="T33" fmla="*/ 2120 h 3493"/>
                <a:gd name="T34" fmla="*/ 1247 w 2495"/>
                <a:gd name="T35" fmla="*/ 2495 h 3493"/>
                <a:gd name="T36" fmla="*/ 1621 w 2495"/>
                <a:gd name="T37" fmla="*/ 2120 h 3493"/>
                <a:gd name="T38" fmla="*/ 2120 w 2495"/>
                <a:gd name="T39" fmla="*/ 2120 h 3493"/>
                <a:gd name="T40" fmla="*/ 2120 w 2495"/>
                <a:gd name="T41" fmla="*/ 1621 h 3493"/>
                <a:gd name="T42" fmla="*/ 2495 w 2495"/>
                <a:gd name="T43" fmla="*/ 1247 h 3493"/>
                <a:gd name="T44" fmla="*/ 1247 w 2495"/>
                <a:gd name="T45" fmla="*/ 2495 h 3493"/>
                <a:gd name="T46" fmla="*/ 1497 w 2495"/>
                <a:gd name="T47" fmla="*/ 3493 h 3493"/>
                <a:gd name="T48" fmla="*/ 2245 w 2495"/>
                <a:gd name="T49" fmla="*/ 3243 h 3493"/>
                <a:gd name="T50" fmla="*/ 1964 w 2495"/>
                <a:gd name="T51" fmla="*/ 2120 h 3493"/>
                <a:gd name="T52" fmla="*/ 530 w 2495"/>
                <a:gd name="T53" fmla="*/ 2120 h 3493"/>
                <a:gd name="T54" fmla="*/ 249 w 2495"/>
                <a:gd name="T55" fmla="*/ 3243 h 3493"/>
                <a:gd name="T56" fmla="*/ 998 w 2495"/>
                <a:gd name="T57" fmla="*/ 3493 h 3493"/>
                <a:gd name="T58" fmla="*/ 1247 w 2495"/>
                <a:gd name="T59" fmla="*/ 2495 h 34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495" h="3493">
                  <a:moveTo>
                    <a:pt x="1621" y="1247"/>
                  </a:moveTo>
                  <a:cubicBezTo>
                    <a:pt x="1621" y="1454"/>
                    <a:pt x="1454" y="1621"/>
                    <a:pt x="1247" y="1621"/>
                  </a:cubicBezTo>
                  <a:cubicBezTo>
                    <a:pt x="1040" y="1621"/>
                    <a:pt x="873" y="1454"/>
                    <a:pt x="873" y="1247"/>
                  </a:cubicBezTo>
                  <a:cubicBezTo>
                    <a:pt x="873" y="1040"/>
                    <a:pt x="1040" y="873"/>
                    <a:pt x="1247" y="873"/>
                  </a:cubicBezTo>
                  <a:cubicBezTo>
                    <a:pt x="1454" y="873"/>
                    <a:pt x="1621" y="1040"/>
                    <a:pt x="1621" y="1247"/>
                  </a:cubicBezTo>
                  <a:close/>
                  <a:moveTo>
                    <a:pt x="2495" y="1247"/>
                  </a:moveTo>
                  <a:cubicBezTo>
                    <a:pt x="2120" y="873"/>
                    <a:pt x="2120" y="873"/>
                    <a:pt x="2120" y="873"/>
                  </a:cubicBezTo>
                  <a:cubicBezTo>
                    <a:pt x="2120" y="374"/>
                    <a:pt x="2120" y="374"/>
                    <a:pt x="2120" y="374"/>
                  </a:cubicBezTo>
                  <a:cubicBezTo>
                    <a:pt x="1621" y="374"/>
                    <a:pt x="1621" y="374"/>
                    <a:pt x="1621" y="374"/>
                  </a:cubicBezTo>
                  <a:cubicBezTo>
                    <a:pt x="1247" y="0"/>
                    <a:pt x="1247" y="0"/>
                    <a:pt x="1247" y="0"/>
                  </a:cubicBezTo>
                  <a:cubicBezTo>
                    <a:pt x="873" y="374"/>
                    <a:pt x="873" y="374"/>
                    <a:pt x="873" y="374"/>
                  </a:cubicBezTo>
                  <a:cubicBezTo>
                    <a:pt x="374" y="374"/>
                    <a:pt x="374" y="374"/>
                    <a:pt x="374" y="374"/>
                  </a:cubicBezTo>
                  <a:cubicBezTo>
                    <a:pt x="374" y="873"/>
                    <a:pt x="374" y="873"/>
                    <a:pt x="374" y="873"/>
                  </a:cubicBezTo>
                  <a:cubicBezTo>
                    <a:pt x="0" y="1247"/>
                    <a:pt x="0" y="1247"/>
                    <a:pt x="0" y="1247"/>
                  </a:cubicBezTo>
                  <a:cubicBezTo>
                    <a:pt x="374" y="1621"/>
                    <a:pt x="374" y="1621"/>
                    <a:pt x="374" y="1621"/>
                  </a:cubicBezTo>
                  <a:cubicBezTo>
                    <a:pt x="374" y="2120"/>
                    <a:pt x="374" y="2120"/>
                    <a:pt x="374" y="2120"/>
                  </a:cubicBezTo>
                  <a:cubicBezTo>
                    <a:pt x="873" y="2120"/>
                    <a:pt x="873" y="2120"/>
                    <a:pt x="873" y="2120"/>
                  </a:cubicBezTo>
                  <a:cubicBezTo>
                    <a:pt x="1247" y="2495"/>
                    <a:pt x="1247" y="2495"/>
                    <a:pt x="1247" y="2495"/>
                  </a:cubicBezTo>
                  <a:cubicBezTo>
                    <a:pt x="1621" y="2120"/>
                    <a:pt x="1621" y="2120"/>
                    <a:pt x="1621" y="2120"/>
                  </a:cubicBezTo>
                  <a:cubicBezTo>
                    <a:pt x="2120" y="2120"/>
                    <a:pt x="2120" y="2120"/>
                    <a:pt x="2120" y="2120"/>
                  </a:cubicBezTo>
                  <a:cubicBezTo>
                    <a:pt x="2120" y="1621"/>
                    <a:pt x="2120" y="1621"/>
                    <a:pt x="2120" y="1621"/>
                  </a:cubicBezTo>
                  <a:lnTo>
                    <a:pt x="2495" y="1247"/>
                  </a:lnTo>
                  <a:close/>
                  <a:moveTo>
                    <a:pt x="1247" y="2495"/>
                  </a:moveTo>
                  <a:cubicBezTo>
                    <a:pt x="1497" y="3493"/>
                    <a:pt x="1497" y="3493"/>
                    <a:pt x="1497" y="3493"/>
                  </a:cubicBezTo>
                  <a:cubicBezTo>
                    <a:pt x="2245" y="3243"/>
                    <a:pt x="2245" y="3243"/>
                    <a:pt x="2245" y="3243"/>
                  </a:cubicBezTo>
                  <a:cubicBezTo>
                    <a:pt x="1964" y="2120"/>
                    <a:pt x="1964" y="2120"/>
                    <a:pt x="1964" y="2120"/>
                  </a:cubicBezTo>
                  <a:moveTo>
                    <a:pt x="530" y="2120"/>
                  </a:moveTo>
                  <a:cubicBezTo>
                    <a:pt x="249" y="3243"/>
                    <a:pt x="249" y="3243"/>
                    <a:pt x="249" y="3243"/>
                  </a:cubicBezTo>
                  <a:cubicBezTo>
                    <a:pt x="998" y="3493"/>
                    <a:pt x="998" y="3493"/>
                    <a:pt x="998" y="3493"/>
                  </a:cubicBezTo>
                  <a:cubicBezTo>
                    <a:pt x="1247" y="2495"/>
                    <a:pt x="1247" y="2495"/>
                    <a:pt x="1247" y="2495"/>
                  </a:cubicBezTo>
                </a:path>
              </a:pathLst>
            </a:custGeom>
            <a:solidFill>
              <a:schemeClr val="tx1">
                <a:alpha val="3000"/>
              </a:schemeClr>
            </a:solidFill>
            <a:ln w="15875" cap="sq">
              <a:noFill/>
              <a:prstDash val="solid"/>
              <a:miter lim="800000"/>
            </a:ln>
          </p:spPr>
          <p:txBody>
            <a:bodyPr vert="horz" wrap="square" lIns="89642" tIns="44821" rIns="89642" bIns="44821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730"/>
            </a:p>
          </p:txBody>
        </p: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43AD6642-09B3-4D9F-450E-9CACB862390F}"/>
                </a:ext>
              </a:extLst>
            </p:cNvPr>
            <p:cNvSpPr txBox="1"/>
            <p:nvPr/>
          </p:nvSpPr>
          <p:spPr>
            <a:xfrm>
              <a:off x="1069570" y="4000279"/>
              <a:ext cx="2590570" cy="307777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r>
                <a:rPr lang="zh-CN" altLang="en-US" sz="2000" b="1" kern="100" dirty="0">
                  <a:latin typeface="Arial" panose="020B0604020202020204" pitchFamily="34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选频式电磁辐射监测仪</a:t>
              </a:r>
              <a:endParaRPr lang="zh-CN" altLang="en-US" sz="2000" b="1" dirty="0"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110BEA01-CDDD-F43D-65DE-249F75CF25F7}"/>
                </a:ext>
              </a:extLst>
            </p:cNvPr>
            <p:cNvSpPr txBox="1"/>
            <p:nvPr/>
          </p:nvSpPr>
          <p:spPr>
            <a:xfrm>
              <a:off x="1055688" y="4413568"/>
              <a:ext cx="4202112" cy="1192699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CN" altLang="en-US" dirty="0">
                  <a:ea typeface="宋体" panose="02010600030101010101" pitchFamily="2" charset="-122"/>
                  <a:cs typeface="Times New Roman" panose="02020603050405020304" pitchFamily="18" charset="0"/>
                </a:rPr>
                <a:t>监测仪器的检波方式为方均根检波方式。</a:t>
              </a:r>
              <a:endParaRPr lang="en-US" altLang="zh-CN" dirty="0">
                <a:ea typeface="宋体" panose="02010600030101010101" pitchFamily="2" charset="-122"/>
                <a:cs typeface="Times New Roman" panose="02020603050405020304" pitchFamily="18" charset="0"/>
              </a:endParaRP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CN" altLang="en-US" dirty="0">
                  <a:ea typeface="宋体" panose="02010600030101010101" pitchFamily="2" charset="-122"/>
                  <a:cs typeface="Times New Roman" panose="02020603050405020304" pitchFamily="18" charset="0"/>
                </a:rPr>
                <a:t>基于功率监测和天线孔径，可以将功率测量结果转换为功率密度或电场强度</a:t>
              </a:r>
              <a:endParaRPr lang="en-US" altLang="zh-CN" dirty="0"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3" name="直接连接符 2">
              <a:extLst>
                <a:ext uri="{FF2B5EF4-FFF2-40B4-BE49-F238E27FC236}">
                  <a16:creationId xmlns:a16="http://schemas.microsoft.com/office/drawing/2014/main" id="{8360845E-4691-7895-BA5C-1D674D6D998E}"/>
                </a:ext>
              </a:extLst>
            </p:cNvPr>
            <p:cNvCxnSpPr/>
            <p:nvPr/>
          </p:nvCxnSpPr>
          <p:spPr>
            <a:xfrm>
              <a:off x="658813" y="6129338"/>
              <a:ext cx="4972685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128098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17C5A2D-9939-9BAE-BC84-D1DFD72F9DB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76747" y="641365"/>
            <a:ext cx="5804459" cy="332399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2F2F2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5G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2F2F2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技术的电磁辐射的测量及影响因素</a:t>
            </a:r>
          </a:p>
        </p:txBody>
      </p:sp>
      <p:graphicFrame>
        <p:nvGraphicFramePr>
          <p:cNvPr id="18" name="图表 17">
            <a:extLst>
              <a:ext uri="{FF2B5EF4-FFF2-40B4-BE49-F238E27FC236}">
                <a16:creationId xmlns:a16="http://schemas.microsoft.com/office/drawing/2014/main" id="{4A1FF0D7-9145-4DF7-9564-434C7FFE19C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09637424"/>
              </p:ext>
            </p:extLst>
          </p:nvPr>
        </p:nvGraphicFramePr>
        <p:xfrm>
          <a:off x="1208088" y="2423160"/>
          <a:ext cx="3799999" cy="36785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9" name="图表 18">
            <a:extLst>
              <a:ext uri="{FF2B5EF4-FFF2-40B4-BE49-F238E27FC236}">
                <a16:creationId xmlns:a16="http://schemas.microsoft.com/office/drawing/2014/main" id="{4EC89807-9374-80AF-EB72-D9CA65DA2A2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14738259"/>
              </p:ext>
            </p:extLst>
          </p:nvPr>
        </p:nvGraphicFramePr>
        <p:xfrm>
          <a:off x="7345679" y="2423160"/>
          <a:ext cx="3937795" cy="36785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5" name="组合 4">
            <a:extLst>
              <a:ext uri="{FF2B5EF4-FFF2-40B4-BE49-F238E27FC236}">
                <a16:creationId xmlns:a16="http://schemas.microsoft.com/office/drawing/2014/main" id="{62863693-960A-D0C1-B8C5-5B509F506EDE}"/>
              </a:ext>
            </a:extLst>
          </p:cNvPr>
          <p:cNvGrpSpPr/>
          <p:nvPr/>
        </p:nvGrpSpPr>
        <p:grpSpPr>
          <a:xfrm>
            <a:off x="1614835" y="1672392"/>
            <a:ext cx="3286340" cy="851297"/>
            <a:chOff x="1614835" y="1672392"/>
            <a:chExt cx="3286340" cy="851297"/>
          </a:xfrm>
        </p:grpSpPr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33EE8220-8393-50E8-068C-772C61EC797C}"/>
                </a:ext>
              </a:extLst>
            </p:cNvPr>
            <p:cNvGrpSpPr/>
            <p:nvPr/>
          </p:nvGrpSpPr>
          <p:grpSpPr>
            <a:xfrm>
              <a:off x="1614835" y="1672392"/>
              <a:ext cx="3286340" cy="851297"/>
              <a:chOff x="1691035" y="2312472"/>
              <a:chExt cx="3286340" cy="851297"/>
            </a:xfrm>
          </p:grpSpPr>
          <p:sp>
            <p:nvSpPr>
              <p:cNvPr id="23" name="矩形: 圆角 22">
                <a:extLst>
                  <a:ext uri="{FF2B5EF4-FFF2-40B4-BE49-F238E27FC236}">
                    <a16:creationId xmlns:a16="http://schemas.microsoft.com/office/drawing/2014/main" id="{81D5D5AF-A09E-DEE3-BB9E-7B7D37342C8B}"/>
                  </a:ext>
                </a:extLst>
              </p:cNvPr>
              <p:cNvSpPr/>
              <p:nvPr/>
            </p:nvSpPr>
            <p:spPr>
              <a:xfrm>
                <a:off x="1691035" y="2334578"/>
                <a:ext cx="3286340" cy="807085"/>
              </a:xfrm>
              <a:prstGeom prst="roundRect">
                <a:avLst/>
              </a:prstGeom>
              <a:solidFill>
                <a:srgbClr val="E2E5EE"/>
              </a:solidFill>
              <a:ln>
                <a:noFill/>
              </a:ln>
              <a:effectLst>
                <a:outerShdw blurRad="254000" dist="190500" dir="13500000" algn="br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endParaRPr>
              </a:p>
            </p:txBody>
          </p:sp>
          <p:sp>
            <p:nvSpPr>
              <p:cNvPr id="24" name="矩形: 圆角 23">
                <a:extLst>
                  <a:ext uri="{FF2B5EF4-FFF2-40B4-BE49-F238E27FC236}">
                    <a16:creationId xmlns:a16="http://schemas.microsoft.com/office/drawing/2014/main" id="{4025ABE4-C670-DFF2-B952-9449C663D0E9}"/>
                  </a:ext>
                </a:extLst>
              </p:cNvPr>
              <p:cNvSpPr/>
              <p:nvPr/>
            </p:nvSpPr>
            <p:spPr>
              <a:xfrm>
                <a:off x="1691035" y="2312472"/>
                <a:ext cx="3286340" cy="851297"/>
              </a:xfrm>
              <a:prstGeom prst="roundRect">
                <a:avLst/>
              </a:prstGeom>
              <a:solidFill>
                <a:srgbClr val="E2E5EE"/>
              </a:solidFill>
              <a:ln>
                <a:noFill/>
              </a:ln>
              <a:effectLst>
                <a:outerShdw blurRad="254000" dist="190500" dir="2700000" algn="br" rotWithShape="0">
                  <a:srgbClr val="CCD3DC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4400" b="0" i="0" u="none" strike="noStrike" kern="1200" cap="none" spc="0" normalizeH="0" baseline="0" noProof="0" dirty="0">
                  <a:ln>
                    <a:noFill/>
                  </a:ln>
                  <a:solidFill>
                    <a:srgbClr val="2D3847">
                      <a:lumMod val="40000"/>
                      <a:lumOff val="60000"/>
                    </a:srgbClr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endParaRPr>
              </a:p>
            </p:txBody>
          </p:sp>
        </p:grp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FA3D3459-7707-64B7-F190-FCD0CBC8F089}"/>
                </a:ext>
              </a:extLst>
            </p:cNvPr>
            <p:cNvSpPr txBox="1"/>
            <p:nvPr/>
          </p:nvSpPr>
          <p:spPr>
            <a:xfrm>
              <a:off x="1943100" y="1674495"/>
              <a:ext cx="2737327" cy="65165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zh-CN" altLang="en-US" sz="3200" i="0" kern="100" spc="0" dirty="0">
                  <a:effectLst/>
                  <a:latin typeface="Arial" panose="020B0604020202020204" pitchFamily="34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第一次</a:t>
              </a:r>
              <a:r>
                <a:rPr kumimoji="0" lang="zh-CN" altLang="en-US" sz="3200" b="0" i="0" u="none" strike="noStrike" kern="100" cap="none" spc="0" normalizeH="0" baseline="0" noProof="0" dirty="0">
                  <a:ln>
                    <a:noFill/>
                  </a:ln>
                  <a:solidFill>
                    <a:srgbClr val="2F2F2F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监测</a:t>
              </a:r>
              <a:endParaRPr lang="zh-CN" altLang="en-US" sz="3200" i="0" kern="100" spc="0" dirty="0">
                <a:effectLst/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EF59DDDF-ADEB-4D78-1E1D-2C732D8E5D29}"/>
              </a:ext>
            </a:extLst>
          </p:cNvPr>
          <p:cNvGrpSpPr/>
          <p:nvPr/>
        </p:nvGrpSpPr>
        <p:grpSpPr>
          <a:xfrm>
            <a:off x="7433299" y="1664775"/>
            <a:ext cx="3286340" cy="851297"/>
            <a:chOff x="7433299" y="1664775"/>
            <a:chExt cx="3286340" cy="851297"/>
          </a:xfrm>
        </p:grpSpPr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8864FB92-EE05-797F-3D43-75AA84DD9EDB}"/>
                </a:ext>
              </a:extLst>
            </p:cNvPr>
            <p:cNvGrpSpPr/>
            <p:nvPr/>
          </p:nvGrpSpPr>
          <p:grpSpPr>
            <a:xfrm>
              <a:off x="7433299" y="1664775"/>
              <a:ext cx="3286340" cy="851297"/>
              <a:chOff x="1691035" y="2312472"/>
              <a:chExt cx="3286340" cy="851297"/>
            </a:xfrm>
          </p:grpSpPr>
          <p:sp>
            <p:nvSpPr>
              <p:cNvPr id="26" name="矩形: 圆角 25">
                <a:extLst>
                  <a:ext uri="{FF2B5EF4-FFF2-40B4-BE49-F238E27FC236}">
                    <a16:creationId xmlns:a16="http://schemas.microsoft.com/office/drawing/2014/main" id="{3EA844CD-8778-51AF-DEAA-89B548B97A12}"/>
                  </a:ext>
                </a:extLst>
              </p:cNvPr>
              <p:cNvSpPr/>
              <p:nvPr/>
            </p:nvSpPr>
            <p:spPr>
              <a:xfrm>
                <a:off x="1691035" y="2334578"/>
                <a:ext cx="3286340" cy="807085"/>
              </a:xfrm>
              <a:prstGeom prst="roundRect">
                <a:avLst/>
              </a:prstGeom>
              <a:solidFill>
                <a:srgbClr val="E2E5EE"/>
              </a:solidFill>
              <a:ln>
                <a:noFill/>
              </a:ln>
              <a:effectLst>
                <a:outerShdw blurRad="254000" dist="190500" dir="13500000" algn="br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endParaRPr>
              </a:p>
            </p:txBody>
          </p:sp>
          <p:sp>
            <p:nvSpPr>
              <p:cNvPr id="27" name="矩形: 圆角 26">
                <a:extLst>
                  <a:ext uri="{FF2B5EF4-FFF2-40B4-BE49-F238E27FC236}">
                    <a16:creationId xmlns:a16="http://schemas.microsoft.com/office/drawing/2014/main" id="{73CDDADC-52D1-B4C6-3358-6FEFDD57985D}"/>
                  </a:ext>
                </a:extLst>
              </p:cNvPr>
              <p:cNvSpPr/>
              <p:nvPr/>
            </p:nvSpPr>
            <p:spPr>
              <a:xfrm>
                <a:off x="1691035" y="2312472"/>
                <a:ext cx="3286340" cy="851297"/>
              </a:xfrm>
              <a:prstGeom prst="roundRect">
                <a:avLst/>
              </a:prstGeom>
              <a:solidFill>
                <a:srgbClr val="E2E5EE"/>
              </a:solidFill>
              <a:ln>
                <a:noFill/>
              </a:ln>
              <a:effectLst>
                <a:outerShdw blurRad="254000" dist="190500" dir="2700000" algn="br" rotWithShape="0">
                  <a:srgbClr val="CCD3DC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4400" b="0" i="0" u="none" strike="noStrike" kern="1200" cap="none" spc="0" normalizeH="0" baseline="0" noProof="0" dirty="0">
                  <a:ln>
                    <a:noFill/>
                  </a:ln>
                  <a:solidFill>
                    <a:srgbClr val="2D3847">
                      <a:lumMod val="40000"/>
                      <a:lumOff val="60000"/>
                    </a:srgbClr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endParaRPr>
              </a:p>
            </p:txBody>
          </p:sp>
        </p:grp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2CEED192-DD32-E2A0-0F36-FB675227E6E0}"/>
                </a:ext>
              </a:extLst>
            </p:cNvPr>
            <p:cNvSpPr txBox="1"/>
            <p:nvPr/>
          </p:nvSpPr>
          <p:spPr>
            <a:xfrm>
              <a:off x="7578635" y="1670339"/>
              <a:ext cx="2737327" cy="65165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3200" i="0" kern="100" spc="0" dirty="0">
                  <a:effectLst/>
                  <a:latin typeface="Arial" panose="020B0604020202020204" pitchFamily="34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第二次监测</a:t>
              </a:r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A612531B-B9DE-D3B4-424C-D1CBE77071E4}"/>
              </a:ext>
            </a:extLst>
          </p:cNvPr>
          <p:cNvGrpSpPr/>
          <p:nvPr/>
        </p:nvGrpSpPr>
        <p:grpSpPr>
          <a:xfrm>
            <a:off x="5338683" y="2576950"/>
            <a:ext cx="1676400" cy="1676394"/>
            <a:chOff x="5338683" y="2576950"/>
            <a:chExt cx="1676400" cy="1676394"/>
          </a:xfrm>
        </p:grpSpPr>
        <p:grpSp>
          <p:nvGrpSpPr>
            <p:cNvPr id="2" name="组合 1">
              <a:extLst>
                <a:ext uri="{FF2B5EF4-FFF2-40B4-BE49-F238E27FC236}">
                  <a16:creationId xmlns:a16="http://schemas.microsoft.com/office/drawing/2014/main" id="{B7AC8AB4-455F-29EE-F56B-7C821200F98B}"/>
                </a:ext>
              </a:extLst>
            </p:cNvPr>
            <p:cNvGrpSpPr/>
            <p:nvPr/>
          </p:nvGrpSpPr>
          <p:grpSpPr>
            <a:xfrm>
              <a:off x="5338683" y="2576950"/>
              <a:ext cx="1676400" cy="1676394"/>
              <a:chOff x="5694162" y="952817"/>
              <a:chExt cx="807086" cy="807085"/>
            </a:xfrm>
          </p:grpSpPr>
          <p:sp>
            <p:nvSpPr>
              <p:cNvPr id="3" name="椭圆 2">
                <a:extLst>
                  <a:ext uri="{FF2B5EF4-FFF2-40B4-BE49-F238E27FC236}">
                    <a16:creationId xmlns:a16="http://schemas.microsoft.com/office/drawing/2014/main" id="{4175C123-B630-A84E-ADAF-AA6137AF4B17}"/>
                  </a:ext>
                </a:extLst>
              </p:cNvPr>
              <p:cNvSpPr/>
              <p:nvPr/>
            </p:nvSpPr>
            <p:spPr>
              <a:xfrm>
                <a:off x="5694163" y="952817"/>
                <a:ext cx="807085" cy="807085"/>
              </a:xfrm>
              <a:prstGeom prst="ellipse">
                <a:avLst/>
              </a:prstGeom>
              <a:solidFill>
                <a:srgbClr val="E2E5EE"/>
              </a:solidFill>
              <a:ln>
                <a:noFill/>
              </a:ln>
              <a:effectLst>
                <a:outerShdw blurRad="254000" dist="190500" dir="13500000" algn="br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endParaRPr>
              </a:p>
            </p:txBody>
          </p:sp>
          <p:sp>
            <p:nvSpPr>
              <p:cNvPr id="6" name="椭圆 5">
                <a:extLst>
                  <a:ext uri="{FF2B5EF4-FFF2-40B4-BE49-F238E27FC236}">
                    <a16:creationId xmlns:a16="http://schemas.microsoft.com/office/drawing/2014/main" id="{09CFC598-CDF9-61DE-66C6-C7E4A71C87D4}"/>
                  </a:ext>
                </a:extLst>
              </p:cNvPr>
              <p:cNvSpPr/>
              <p:nvPr/>
            </p:nvSpPr>
            <p:spPr>
              <a:xfrm>
                <a:off x="5694162" y="952817"/>
                <a:ext cx="807085" cy="807085"/>
              </a:xfrm>
              <a:prstGeom prst="ellipse">
                <a:avLst/>
              </a:prstGeom>
              <a:solidFill>
                <a:srgbClr val="E2E5EE"/>
              </a:solidFill>
              <a:ln>
                <a:noFill/>
              </a:ln>
              <a:effectLst>
                <a:outerShdw blurRad="254000" dist="190500" dir="2700000" algn="br" rotWithShape="0">
                  <a:srgbClr val="CCD3DC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6000" b="0" i="0" u="none" strike="noStrike" kern="1200" cap="none" spc="0" normalizeH="0" baseline="0" noProof="0" dirty="0">
                  <a:ln>
                    <a:noFill/>
                  </a:ln>
                  <a:solidFill>
                    <a:srgbClr val="2D3847">
                      <a:lumMod val="40000"/>
                      <a:lumOff val="60000"/>
                    </a:srgbClr>
                  </a:solidFill>
                  <a:effectLst/>
                  <a:uLnTx/>
                  <a:uFillTx/>
                  <a:latin typeface="+mj-lt"/>
                  <a:ea typeface="微软雅黑 Light" panose="020B0502040204020203" pitchFamily="34" charset="-122"/>
                  <a:cs typeface="+mn-cs"/>
                </a:endParaRPr>
              </a:p>
            </p:txBody>
          </p:sp>
        </p:grp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2D3A8A18-503F-0844-DA23-188B46820367}"/>
                </a:ext>
              </a:extLst>
            </p:cNvPr>
            <p:cNvSpPr txBox="1"/>
            <p:nvPr/>
          </p:nvSpPr>
          <p:spPr>
            <a:xfrm>
              <a:off x="5629275" y="2686043"/>
              <a:ext cx="1243013" cy="1241430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en-US" altLang="zh-CN" sz="6000" i="0" kern="100" spc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Arial" panose="020B0604020202020204" pitchFamily="34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VS</a:t>
              </a:r>
              <a:endParaRPr lang="zh-CN" altLang="en-US" sz="6000" i="0" kern="100" spc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710891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8" grpId="0">
        <p:bldAsOne/>
      </p:bldGraphic>
      <p:bldGraphic spid="19" grpId="0">
        <p:bldAsOne/>
      </p:bldGraphic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608DC93-226D-8DA5-F10E-9976E0C6461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76747" y="641365"/>
            <a:ext cx="5804459" cy="332399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2F2F2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5G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2F2F2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技术的电磁辐射的测量及影响因素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923090E7-E972-2700-91CF-C690D2BB24C0}"/>
              </a:ext>
            </a:extLst>
          </p:cNvPr>
          <p:cNvGrpSpPr/>
          <p:nvPr/>
        </p:nvGrpSpPr>
        <p:grpSpPr>
          <a:xfrm>
            <a:off x="658813" y="1981200"/>
            <a:ext cx="10874375" cy="4751070"/>
            <a:chOff x="658813" y="1981200"/>
            <a:chExt cx="10874375" cy="4003964"/>
          </a:xfrm>
        </p:grpSpPr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B5616C84-EEE0-F78B-FCBB-3976936263EA}"/>
                </a:ext>
              </a:extLst>
            </p:cNvPr>
            <p:cNvGrpSpPr/>
            <p:nvPr/>
          </p:nvGrpSpPr>
          <p:grpSpPr>
            <a:xfrm>
              <a:off x="658813" y="1981200"/>
              <a:ext cx="10874375" cy="4003964"/>
              <a:chOff x="658813" y="2007361"/>
              <a:chExt cx="10874375" cy="3503473"/>
            </a:xfrm>
          </p:grpSpPr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4ED9728B-5E02-4517-BD25-25ECF0F74C8E}"/>
                  </a:ext>
                </a:extLst>
              </p:cNvPr>
              <p:cNvSpPr/>
              <p:nvPr/>
            </p:nvSpPr>
            <p:spPr>
              <a:xfrm>
                <a:off x="658813" y="2007361"/>
                <a:ext cx="10874375" cy="3503473"/>
              </a:xfrm>
              <a:prstGeom prst="rect">
                <a:avLst/>
              </a:prstGeom>
              <a:solidFill>
                <a:srgbClr val="E2E5EE"/>
              </a:solidFill>
              <a:ln>
                <a:noFill/>
              </a:ln>
              <a:effectLst>
                <a:outerShdw blurRad="254000" dist="190500" dir="2700000" algn="tl" rotWithShape="0">
                  <a:srgbClr val="D0D0D0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39C5AC47-04AD-4102-7298-11D380D37778}"/>
                  </a:ext>
                </a:extLst>
              </p:cNvPr>
              <p:cNvSpPr/>
              <p:nvPr/>
            </p:nvSpPr>
            <p:spPr>
              <a:xfrm>
                <a:off x="658813" y="2007361"/>
                <a:ext cx="10874375" cy="3503473"/>
              </a:xfrm>
              <a:prstGeom prst="rect">
                <a:avLst/>
              </a:prstGeom>
              <a:solidFill>
                <a:srgbClr val="E2E5EE"/>
              </a:solidFill>
              <a:ln>
                <a:noFill/>
              </a:ln>
              <a:effectLst>
                <a:outerShdw blurRad="254000" dist="190500" dir="13500000" algn="br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DEBFA74E-6535-6275-279D-C0C179B02E42}"/>
                </a:ext>
              </a:extLst>
            </p:cNvPr>
            <p:cNvCxnSpPr>
              <a:cxnSpLocks/>
            </p:cNvCxnSpPr>
            <p:nvPr/>
          </p:nvCxnSpPr>
          <p:spPr>
            <a:xfrm>
              <a:off x="1236000" y="2925352"/>
              <a:ext cx="9720000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97BD1098-80E2-9E8A-8170-1C8552C2ABC8}"/>
                </a:ext>
              </a:extLst>
            </p:cNvPr>
            <p:cNvCxnSpPr>
              <a:cxnSpLocks/>
            </p:cNvCxnSpPr>
            <p:nvPr/>
          </p:nvCxnSpPr>
          <p:spPr>
            <a:xfrm>
              <a:off x="1236000" y="5497213"/>
              <a:ext cx="9720000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图片 5">
            <a:extLst>
              <a:ext uri="{FF2B5EF4-FFF2-40B4-BE49-F238E27FC236}">
                <a16:creationId xmlns:a16="http://schemas.microsoft.com/office/drawing/2014/main" id="{5CA9874A-F00B-87C6-64E6-DB89692136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155" y="3166037"/>
            <a:ext cx="9957689" cy="339473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FFF047F7-8778-DE84-95D5-BED4AD695E34}"/>
              </a:ext>
            </a:extLst>
          </p:cNvPr>
          <p:cNvSpPr txBox="1"/>
          <p:nvPr/>
        </p:nvSpPr>
        <p:spPr>
          <a:xfrm>
            <a:off x="4286250" y="2594615"/>
            <a:ext cx="3463290" cy="48872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b="1" i="0" kern="100" spc="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n-ea"/>
                <a:cs typeface="Times New Roman" panose="02020603050405020304" pitchFamily="18" charset="0"/>
              </a:rPr>
              <a:t>第一次监测结果</a:t>
            </a:r>
          </a:p>
        </p:txBody>
      </p:sp>
    </p:spTree>
    <p:extLst>
      <p:ext uri="{BB962C8B-B14F-4D97-AF65-F5344CB8AC3E}">
        <p14:creationId xmlns:p14="http://schemas.microsoft.com/office/powerpoint/2010/main" val="1851324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608DC93-226D-8DA5-F10E-9976E0C6461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76747" y="641365"/>
            <a:ext cx="5804459" cy="332399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2F2F2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5G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2F2F2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技术的电磁辐射的测量及影响因素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923090E7-E972-2700-91CF-C690D2BB24C0}"/>
              </a:ext>
            </a:extLst>
          </p:cNvPr>
          <p:cNvGrpSpPr/>
          <p:nvPr/>
        </p:nvGrpSpPr>
        <p:grpSpPr>
          <a:xfrm>
            <a:off x="658813" y="1981200"/>
            <a:ext cx="10874375" cy="4003964"/>
            <a:chOff x="658813" y="1981200"/>
            <a:chExt cx="10874375" cy="4003964"/>
          </a:xfrm>
        </p:grpSpPr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B5616C84-EEE0-F78B-FCBB-3976936263EA}"/>
                </a:ext>
              </a:extLst>
            </p:cNvPr>
            <p:cNvGrpSpPr/>
            <p:nvPr/>
          </p:nvGrpSpPr>
          <p:grpSpPr>
            <a:xfrm>
              <a:off x="658813" y="1981200"/>
              <a:ext cx="10874375" cy="4003964"/>
              <a:chOff x="658813" y="2007361"/>
              <a:chExt cx="10874375" cy="3503473"/>
            </a:xfrm>
          </p:grpSpPr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4ED9728B-5E02-4517-BD25-25ECF0F74C8E}"/>
                  </a:ext>
                </a:extLst>
              </p:cNvPr>
              <p:cNvSpPr/>
              <p:nvPr/>
            </p:nvSpPr>
            <p:spPr>
              <a:xfrm>
                <a:off x="658813" y="2007361"/>
                <a:ext cx="10874375" cy="3503473"/>
              </a:xfrm>
              <a:prstGeom prst="rect">
                <a:avLst/>
              </a:prstGeom>
              <a:solidFill>
                <a:srgbClr val="E2E5EE"/>
              </a:solidFill>
              <a:ln>
                <a:noFill/>
              </a:ln>
              <a:effectLst>
                <a:outerShdw blurRad="254000" dist="190500" dir="2700000" algn="tl" rotWithShape="0">
                  <a:srgbClr val="D0D0D0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39C5AC47-04AD-4102-7298-11D380D37778}"/>
                  </a:ext>
                </a:extLst>
              </p:cNvPr>
              <p:cNvSpPr/>
              <p:nvPr/>
            </p:nvSpPr>
            <p:spPr>
              <a:xfrm>
                <a:off x="658813" y="2007361"/>
                <a:ext cx="10874375" cy="3503473"/>
              </a:xfrm>
              <a:prstGeom prst="rect">
                <a:avLst/>
              </a:prstGeom>
              <a:solidFill>
                <a:srgbClr val="E2E5EE"/>
              </a:solidFill>
              <a:ln>
                <a:noFill/>
              </a:ln>
              <a:effectLst>
                <a:outerShdw blurRad="254000" dist="190500" dir="13500000" algn="br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DEBFA74E-6535-6275-279D-C0C179B02E42}"/>
                </a:ext>
              </a:extLst>
            </p:cNvPr>
            <p:cNvCxnSpPr>
              <a:cxnSpLocks/>
            </p:cNvCxnSpPr>
            <p:nvPr/>
          </p:nvCxnSpPr>
          <p:spPr>
            <a:xfrm>
              <a:off x="1236000" y="2925352"/>
              <a:ext cx="9720000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97BD1098-80E2-9E8A-8170-1C8552C2ABC8}"/>
                </a:ext>
              </a:extLst>
            </p:cNvPr>
            <p:cNvCxnSpPr>
              <a:cxnSpLocks/>
            </p:cNvCxnSpPr>
            <p:nvPr/>
          </p:nvCxnSpPr>
          <p:spPr>
            <a:xfrm>
              <a:off x="1236000" y="5497213"/>
              <a:ext cx="9720000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图片 6">
            <a:extLst>
              <a:ext uri="{FF2B5EF4-FFF2-40B4-BE49-F238E27FC236}">
                <a16:creationId xmlns:a16="http://schemas.microsoft.com/office/drawing/2014/main" id="{28AFEDD1-B00A-FC13-4F1E-C45D338F8C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50" y="2970560"/>
            <a:ext cx="9527250" cy="219935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B3B0B9FD-6205-0273-9EDB-2ECDA89A623F}"/>
              </a:ext>
            </a:extLst>
          </p:cNvPr>
          <p:cNvSpPr txBox="1"/>
          <p:nvPr/>
        </p:nvSpPr>
        <p:spPr>
          <a:xfrm>
            <a:off x="4183380" y="2398901"/>
            <a:ext cx="3463290" cy="48872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b="1" i="0" kern="100" spc="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n-ea"/>
                <a:cs typeface="Times New Roman" panose="02020603050405020304" pitchFamily="18" charset="0"/>
              </a:rPr>
              <a:t>第二次监测结果</a:t>
            </a:r>
          </a:p>
        </p:txBody>
      </p:sp>
    </p:spTree>
    <p:extLst>
      <p:ext uri="{BB962C8B-B14F-4D97-AF65-F5344CB8AC3E}">
        <p14:creationId xmlns:p14="http://schemas.microsoft.com/office/powerpoint/2010/main" val="42167244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文本占位符 26">
            <a:extLst>
              <a:ext uri="{FF2B5EF4-FFF2-40B4-BE49-F238E27FC236}">
                <a16:creationId xmlns:a16="http://schemas.microsoft.com/office/drawing/2014/main" id="{6B5928A7-29C9-E826-8A15-4379D3FAEAB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</a:rPr>
              <a:t>具体内容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0AA42ADD-7178-C69B-DFE2-C424887D67F2}"/>
              </a:ext>
            </a:extLst>
          </p:cNvPr>
          <p:cNvGrpSpPr/>
          <p:nvPr/>
        </p:nvGrpSpPr>
        <p:grpSpPr>
          <a:xfrm>
            <a:off x="5810867" y="2926183"/>
            <a:ext cx="2868632" cy="2045867"/>
            <a:chOff x="5694163" y="2334577"/>
            <a:chExt cx="807085" cy="807085"/>
          </a:xfrm>
        </p:grpSpPr>
        <p:sp>
          <p:nvSpPr>
            <p:cNvPr id="3" name="矩形: 圆角 2">
              <a:extLst>
                <a:ext uri="{FF2B5EF4-FFF2-40B4-BE49-F238E27FC236}">
                  <a16:creationId xmlns:a16="http://schemas.microsoft.com/office/drawing/2014/main" id="{CA941BE5-F6FE-DDEB-7126-5C4F5BDC219B}"/>
                </a:ext>
              </a:extLst>
            </p:cNvPr>
            <p:cNvSpPr/>
            <p:nvPr/>
          </p:nvSpPr>
          <p:spPr>
            <a:xfrm>
              <a:off x="5694163" y="2334577"/>
              <a:ext cx="807085" cy="807085"/>
            </a:xfrm>
            <a:prstGeom prst="roundRect">
              <a:avLst/>
            </a:prstGeom>
            <a:solidFill>
              <a:srgbClr val="E2E5EE"/>
            </a:solidFill>
            <a:ln>
              <a:noFill/>
            </a:ln>
            <a:effectLst>
              <a:outerShdw blurRad="254000" dist="190500" dir="2700000" algn="br" rotWithShape="0">
                <a:srgbClr val="CCD3DC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8000" b="0" i="0" u="none" strike="noStrike" kern="1200" cap="none" spc="0" normalizeH="0" baseline="0" noProof="0" dirty="0">
                <a:ln>
                  <a:noFill/>
                </a:ln>
                <a:solidFill>
                  <a:srgbClr val="2D3847">
                    <a:lumMod val="40000"/>
                    <a:lumOff val="60000"/>
                  </a:srgbClr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endParaRPr>
            </a:p>
          </p:txBody>
        </p:sp>
        <p:sp>
          <p:nvSpPr>
            <p:cNvPr id="4" name="矩形: 圆角 3">
              <a:extLst>
                <a:ext uri="{FF2B5EF4-FFF2-40B4-BE49-F238E27FC236}">
                  <a16:creationId xmlns:a16="http://schemas.microsoft.com/office/drawing/2014/main" id="{55A3B657-95D4-6AF0-5B82-5948161D0D2C}"/>
                </a:ext>
              </a:extLst>
            </p:cNvPr>
            <p:cNvSpPr/>
            <p:nvPr/>
          </p:nvSpPr>
          <p:spPr>
            <a:xfrm>
              <a:off x="5694163" y="2334577"/>
              <a:ext cx="807085" cy="807085"/>
            </a:xfrm>
            <a:prstGeom prst="roundRect">
              <a:avLst/>
            </a:prstGeom>
            <a:solidFill>
              <a:srgbClr val="E2E5EE"/>
            </a:solidFill>
            <a:ln>
              <a:noFill/>
            </a:ln>
            <a:effectLst>
              <a:outerShdw blurRad="254000" dist="190500" dir="13500000" algn="b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endParaRPr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0EA49C4D-BCF6-6CD1-4E2C-E00655C23AFF}"/>
              </a:ext>
            </a:extLst>
          </p:cNvPr>
          <p:cNvGrpSpPr/>
          <p:nvPr/>
        </p:nvGrpSpPr>
        <p:grpSpPr>
          <a:xfrm>
            <a:off x="8936601" y="2331720"/>
            <a:ext cx="2596587" cy="2498140"/>
            <a:chOff x="5694163" y="2334577"/>
            <a:chExt cx="807085" cy="807085"/>
          </a:xfrm>
        </p:grpSpPr>
        <p:sp>
          <p:nvSpPr>
            <p:cNvPr id="6" name="矩形: 圆角 5">
              <a:extLst>
                <a:ext uri="{FF2B5EF4-FFF2-40B4-BE49-F238E27FC236}">
                  <a16:creationId xmlns:a16="http://schemas.microsoft.com/office/drawing/2014/main" id="{43AF511E-6E8A-22DF-455D-B6C650FC8776}"/>
                </a:ext>
              </a:extLst>
            </p:cNvPr>
            <p:cNvSpPr/>
            <p:nvPr/>
          </p:nvSpPr>
          <p:spPr>
            <a:xfrm>
              <a:off x="5694163" y="2334577"/>
              <a:ext cx="807085" cy="807085"/>
            </a:xfrm>
            <a:prstGeom prst="roundRect">
              <a:avLst/>
            </a:prstGeom>
            <a:solidFill>
              <a:srgbClr val="E2E5EE"/>
            </a:solidFill>
            <a:ln>
              <a:noFill/>
            </a:ln>
            <a:effectLst>
              <a:outerShdw blurRad="254000" dist="190500" dir="2700000" algn="br" rotWithShape="0">
                <a:srgbClr val="CCD3DC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8000" b="0" i="0" u="none" strike="noStrike" kern="1200" cap="none" spc="0" normalizeH="0" baseline="0" noProof="0" dirty="0">
                <a:ln>
                  <a:noFill/>
                </a:ln>
                <a:solidFill>
                  <a:srgbClr val="2D3847">
                    <a:lumMod val="40000"/>
                    <a:lumOff val="60000"/>
                  </a:srgbClr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endParaRPr>
            </a:p>
          </p:txBody>
        </p:sp>
        <p:sp>
          <p:nvSpPr>
            <p:cNvPr id="7" name="矩形: 圆角 6">
              <a:extLst>
                <a:ext uri="{FF2B5EF4-FFF2-40B4-BE49-F238E27FC236}">
                  <a16:creationId xmlns:a16="http://schemas.microsoft.com/office/drawing/2014/main" id="{D52AAD3E-7C13-CC11-09D9-6BFAD4186BE7}"/>
                </a:ext>
              </a:extLst>
            </p:cNvPr>
            <p:cNvSpPr/>
            <p:nvPr/>
          </p:nvSpPr>
          <p:spPr>
            <a:xfrm>
              <a:off x="5694163" y="2334577"/>
              <a:ext cx="807085" cy="807085"/>
            </a:xfrm>
            <a:prstGeom prst="roundRect">
              <a:avLst/>
            </a:prstGeom>
            <a:solidFill>
              <a:srgbClr val="E2E5EE"/>
            </a:solidFill>
            <a:ln>
              <a:noFill/>
            </a:ln>
            <a:effectLst>
              <a:outerShdw blurRad="254000" dist="190500" dir="13500000" algn="b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endParaRPr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16737F05-237A-65C2-FFE6-66964C0A1077}"/>
              </a:ext>
            </a:extLst>
          </p:cNvPr>
          <p:cNvSpPr txBox="1"/>
          <p:nvPr/>
        </p:nvSpPr>
        <p:spPr>
          <a:xfrm>
            <a:off x="662071" y="1414350"/>
            <a:ext cx="50095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2400" b="1" i="0" kern="100" spc="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ea"/>
                <a:ea typeface="+mj-ea"/>
                <a:cs typeface="Times New Roman" panose="02020603050405020304" pitchFamily="18" charset="0"/>
              </a:rPr>
              <a:t>5G</a:t>
            </a:r>
            <a:r>
              <a:rPr lang="zh-CN" altLang="en-US" sz="2400" b="1" i="0" kern="100" spc="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ea"/>
                <a:ea typeface="+mj-ea"/>
                <a:cs typeface="Times New Roman" panose="02020603050405020304" pitchFamily="18" charset="0"/>
              </a:rPr>
              <a:t>技术对人体健康的影响及措施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1E5CC04F-8E59-457B-A7B4-D052BB6BB457}"/>
              </a:ext>
            </a:extLst>
          </p:cNvPr>
          <p:cNvGrpSpPr/>
          <p:nvPr/>
        </p:nvGrpSpPr>
        <p:grpSpPr>
          <a:xfrm>
            <a:off x="662071" y="2547297"/>
            <a:ext cx="4442618" cy="858377"/>
            <a:chOff x="662071" y="2547297"/>
            <a:chExt cx="4442618" cy="858377"/>
          </a:xfrm>
        </p:grpSpPr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5CD3CCC6-7799-91C2-D257-38F978C5C632}"/>
                </a:ext>
              </a:extLst>
            </p:cNvPr>
            <p:cNvSpPr/>
            <p:nvPr/>
          </p:nvSpPr>
          <p:spPr>
            <a:xfrm>
              <a:off x="662071" y="2635585"/>
              <a:ext cx="427502" cy="41507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18000" rtlCol="0" anchor="ctr">
              <a:spAutoFit/>
            </a:bodyPr>
            <a:lstStyle/>
            <a:p>
              <a:pPr algn="ctr"/>
              <a:r>
                <a:rPr lang="en-US" altLang="zh-CN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1</a:t>
              </a:r>
              <a:endParaRPr lang="zh-CN" altLang="en-US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939738D0-A9D4-73D4-2BEF-28399F2CFAD9}"/>
                </a:ext>
              </a:extLst>
            </p:cNvPr>
            <p:cNvSpPr txBox="1"/>
            <p:nvPr/>
          </p:nvSpPr>
          <p:spPr>
            <a:xfrm>
              <a:off x="1169296" y="2547297"/>
              <a:ext cx="3935393" cy="858377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en-US" altLang="zh-CN" dirty="0"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5G</a:t>
              </a:r>
              <a:r>
                <a:rPr lang="zh-CN" altLang="en-US" dirty="0"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技术应用的特点决定了它相较于</a:t>
              </a:r>
              <a:r>
                <a:rPr lang="en-US" altLang="zh-CN" dirty="0"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4G</a:t>
              </a:r>
              <a:r>
                <a:rPr lang="zh-CN" altLang="en-US" dirty="0"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更有可能对人体造成更大的电磁辐射影响</a:t>
              </a:r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8059BF72-0F94-EC79-6095-C4D0C40D356F}"/>
              </a:ext>
            </a:extLst>
          </p:cNvPr>
          <p:cNvGrpSpPr/>
          <p:nvPr/>
        </p:nvGrpSpPr>
        <p:grpSpPr>
          <a:xfrm>
            <a:off x="662071" y="3383664"/>
            <a:ext cx="4440801" cy="869533"/>
            <a:chOff x="662071" y="3383664"/>
            <a:chExt cx="4440801" cy="869533"/>
          </a:xfrm>
        </p:grpSpPr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8956611A-244C-F479-9CEA-18B129BD4E80}"/>
                </a:ext>
              </a:extLst>
            </p:cNvPr>
            <p:cNvSpPr/>
            <p:nvPr/>
          </p:nvSpPr>
          <p:spPr>
            <a:xfrm>
              <a:off x="662071" y="3518038"/>
              <a:ext cx="427502" cy="41507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18000" rtlCol="0" anchor="ctr">
              <a:spAutoFit/>
            </a:bodyPr>
            <a:lstStyle/>
            <a:p>
              <a:pPr algn="ctr"/>
              <a:r>
                <a:rPr lang="en-US" altLang="zh-CN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2</a:t>
              </a:r>
              <a:endParaRPr lang="zh-CN" altLang="en-US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4852F8D6-97B1-5F18-0F3A-877AD3DFF188}"/>
                </a:ext>
              </a:extLst>
            </p:cNvPr>
            <p:cNvSpPr txBox="1"/>
            <p:nvPr/>
          </p:nvSpPr>
          <p:spPr>
            <a:xfrm>
              <a:off x="1167479" y="3383664"/>
              <a:ext cx="3935393" cy="869533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en-US" dirty="0">
                  <a:ea typeface="宋体" panose="02010600030101010101" pitchFamily="2" charset="-122"/>
                  <a:cs typeface="Times New Roman" panose="02020603050405020304" pitchFamily="18" charset="0"/>
                </a:rPr>
                <a:t>严格按照相关规定，配备相应的电磁辐射防护设施</a:t>
              </a:r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F8AB9A66-6599-BA72-70CC-F5185F3C9472}"/>
              </a:ext>
            </a:extLst>
          </p:cNvPr>
          <p:cNvGrpSpPr/>
          <p:nvPr/>
        </p:nvGrpSpPr>
        <p:grpSpPr>
          <a:xfrm>
            <a:off x="662071" y="4268277"/>
            <a:ext cx="4440801" cy="1277081"/>
            <a:chOff x="662071" y="4268277"/>
            <a:chExt cx="4440801" cy="1277081"/>
          </a:xfrm>
        </p:grpSpPr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55352882-1DD4-B234-792E-3D7AB02459F1}"/>
                </a:ext>
              </a:extLst>
            </p:cNvPr>
            <p:cNvSpPr/>
            <p:nvPr/>
          </p:nvSpPr>
          <p:spPr>
            <a:xfrm>
              <a:off x="662071" y="4400491"/>
              <a:ext cx="427502" cy="41507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18000" rtlCol="0" anchor="ctr">
              <a:spAutoFit/>
            </a:bodyPr>
            <a:lstStyle/>
            <a:p>
              <a:pPr algn="ctr"/>
              <a:r>
                <a:rPr lang="en-US" altLang="zh-CN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3</a:t>
              </a:r>
              <a:endParaRPr lang="zh-CN" altLang="en-US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DC4D5D5C-6202-9302-CBDA-3648B5CF4C49}"/>
                </a:ext>
              </a:extLst>
            </p:cNvPr>
            <p:cNvSpPr txBox="1"/>
            <p:nvPr/>
          </p:nvSpPr>
          <p:spPr>
            <a:xfrm>
              <a:off x="1167479" y="4268277"/>
              <a:ext cx="3935393" cy="1277081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en-US" dirty="0">
                  <a:ea typeface="宋体" panose="02010600030101010101" pitchFamily="2" charset="-122"/>
                  <a:cs typeface="Times New Roman" panose="02020603050405020304" pitchFamily="18" charset="0"/>
                </a:rPr>
                <a:t>控制使用时间，注意设备的频率和距离，同时合理安排生活，积极参加娱乐活动，保持身体健康</a:t>
              </a:r>
              <a:r>
                <a:rPr lang="zh-CN" altLang="en-US" sz="1400" i="0" kern="100" spc="0" dirty="0">
                  <a:solidFill>
                    <a:schemeClr val="tx1">
                      <a:lumMod val="90000"/>
                      <a:lumOff val="10000"/>
                    </a:schemeClr>
                  </a:solidFill>
                  <a:effectLst/>
                  <a:latin typeface="Arial" panose="020B0604020202020204" pitchFamily="34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。</a:t>
              </a:r>
            </a:p>
          </p:txBody>
        </p:sp>
      </p:grp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597985AB-324A-DF4C-E98E-6B6D7C220C0D}"/>
              </a:ext>
            </a:extLst>
          </p:cNvPr>
          <p:cNvCxnSpPr>
            <a:cxnSpLocks/>
            <a:stCxn id="12" idx="2"/>
            <a:endCxn id="14" idx="2"/>
          </p:cNvCxnSpPr>
          <p:nvPr/>
        </p:nvCxnSpPr>
        <p:spPr>
          <a:xfrm>
            <a:off x="662071" y="2843121"/>
            <a:ext cx="0" cy="17649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A5E487FB-8078-EEA6-637E-9F678B096D08}"/>
              </a:ext>
            </a:extLst>
          </p:cNvPr>
          <p:cNvGrpSpPr/>
          <p:nvPr/>
        </p:nvGrpSpPr>
        <p:grpSpPr>
          <a:xfrm>
            <a:off x="10615370" y="5875257"/>
            <a:ext cx="917818" cy="256528"/>
            <a:chOff x="10155176" y="4910742"/>
            <a:chExt cx="1378012" cy="385151"/>
          </a:xfrm>
        </p:grpSpPr>
        <p:grpSp>
          <p:nvGrpSpPr>
            <p:cNvPr id="35" name="组合 34">
              <a:extLst>
                <a:ext uri="{FF2B5EF4-FFF2-40B4-BE49-F238E27FC236}">
                  <a16:creationId xmlns:a16="http://schemas.microsoft.com/office/drawing/2014/main" id="{701D9022-C6C8-F320-F729-5EB76E069559}"/>
                </a:ext>
              </a:extLst>
            </p:cNvPr>
            <p:cNvGrpSpPr/>
            <p:nvPr/>
          </p:nvGrpSpPr>
          <p:grpSpPr>
            <a:xfrm>
              <a:off x="11148037" y="4910742"/>
              <a:ext cx="385151" cy="385151"/>
              <a:chOff x="5694163" y="2334577"/>
              <a:chExt cx="807085" cy="807085"/>
            </a:xfrm>
          </p:grpSpPr>
          <p:sp>
            <p:nvSpPr>
              <p:cNvPr id="42" name="矩形: 圆角 41">
                <a:extLst>
                  <a:ext uri="{FF2B5EF4-FFF2-40B4-BE49-F238E27FC236}">
                    <a16:creationId xmlns:a16="http://schemas.microsoft.com/office/drawing/2014/main" id="{24F16C7C-AD86-1336-EFD2-D188EF9846AC}"/>
                  </a:ext>
                </a:extLst>
              </p:cNvPr>
              <p:cNvSpPr/>
              <p:nvPr/>
            </p:nvSpPr>
            <p:spPr>
              <a:xfrm>
                <a:off x="5694163" y="2334577"/>
                <a:ext cx="807085" cy="807085"/>
              </a:xfrm>
              <a:prstGeom prst="roundRect">
                <a:avLst/>
              </a:prstGeom>
              <a:solidFill>
                <a:srgbClr val="E2E5EE"/>
              </a:solidFill>
              <a:ln>
                <a:noFill/>
              </a:ln>
              <a:effectLst>
                <a:outerShdw blurRad="254000" dist="190500" dir="2700000" algn="br" rotWithShape="0">
                  <a:srgbClr val="CCD3DC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8000" b="0" i="0" u="none" strike="noStrike" kern="1200" cap="none" spc="0" normalizeH="0" baseline="0" noProof="0" dirty="0">
                  <a:ln>
                    <a:noFill/>
                  </a:ln>
                  <a:solidFill>
                    <a:srgbClr val="2D3847">
                      <a:lumMod val="40000"/>
                      <a:lumOff val="60000"/>
                    </a:srgbClr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endParaRPr>
              </a:p>
            </p:txBody>
          </p:sp>
          <p:sp>
            <p:nvSpPr>
              <p:cNvPr id="43" name="矩形: 圆角 42">
                <a:extLst>
                  <a:ext uri="{FF2B5EF4-FFF2-40B4-BE49-F238E27FC236}">
                    <a16:creationId xmlns:a16="http://schemas.microsoft.com/office/drawing/2014/main" id="{6A6A8AE9-EFDE-5DCC-9296-EB5DC072B1A0}"/>
                  </a:ext>
                </a:extLst>
              </p:cNvPr>
              <p:cNvSpPr/>
              <p:nvPr/>
            </p:nvSpPr>
            <p:spPr>
              <a:xfrm>
                <a:off x="5694163" y="2334577"/>
                <a:ext cx="807085" cy="807085"/>
              </a:xfrm>
              <a:prstGeom prst="roundRect">
                <a:avLst/>
              </a:prstGeom>
              <a:solidFill>
                <a:srgbClr val="E2E5EE"/>
              </a:solidFill>
              <a:ln>
                <a:noFill/>
              </a:ln>
              <a:effectLst>
                <a:outerShdw blurRad="254000" dist="190500" dir="13500000" algn="br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endParaRPr>
              </a:p>
            </p:txBody>
          </p:sp>
        </p:grpSp>
        <p:grpSp>
          <p:nvGrpSpPr>
            <p:cNvPr id="36" name="组合 35">
              <a:extLst>
                <a:ext uri="{FF2B5EF4-FFF2-40B4-BE49-F238E27FC236}">
                  <a16:creationId xmlns:a16="http://schemas.microsoft.com/office/drawing/2014/main" id="{E8D6CC06-4FB1-58A7-789E-76B90E30FD31}"/>
                </a:ext>
              </a:extLst>
            </p:cNvPr>
            <p:cNvGrpSpPr/>
            <p:nvPr/>
          </p:nvGrpSpPr>
          <p:grpSpPr>
            <a:xfrm>
              <a:off x="10651606" y="4910742"/>
              <a:ext cx="385151" cy="385151"/>
              <a:chOff x="5694163" y="2334577"/>
              <a:chExt cx="807085" cy="807085"/>
            </a:xfrm>
          </p:grpSpPr>
          <p:sp>
            <p:nvSpPr>
              <p:cNvPr id="40" name="矩形: 圆角 39">
                <a:extLst>
                  <a:ext uri="{FF2B5EF4-FFF2-40B4-BE49-F238E27FC236}">
                    <a16:creationId xmlns:a16="http://schemas.microsoft.com/office/drawing/2014/main" id="{0887D5FD-F7D2-2D78-0A5A-BB554E487150}"/>
                  </a:ext>
                </a:extLst>
              </p:cNvPr>
              <p:cNvSpPr/>
              <p:nvPr/>
            </p:nvSpPr>
            <p:spPr>
              <a:xfrm>
                <a:off x="5694163" y="2334577"/>
                <a:ext cx="807085" cy="807085"/>
              </a:xfrm>
              <a:prstGeom prst="roundRect">
                <a:avLst/>
              </a:prstGeom>
              <a:solidFill>
                <a:srgbClr val="E2E5EE"/>
              </a:solidFill>
              <a:ln>
                <a:noFill/>
              </a:ln>
              <a:effectLst>
                <a:outerShdw blurRad="254000" dist="190500" dir="2700000" algn="br" rotWithShape="0">
                  <a:srgbClr val="CCD3DC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8000" b="0" i="0" u="none" strike="noStrike" kern="1200" cap="none" spc="0" normalizeH="0" baseline="0" noProof="0" dirty="0">
                  <a:ln>
                    <a:noFill/>
                  </a:ln>
                  <a:solidFill>
                    <a:srgbClr val="2D3847">
                      <a:lumMod val="40000"/>
                      <a:lumOff val="60000"/>
                    </a:srgbClr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endParaRPr>
              </a:p>
            </p:txBody>
          </p:sp>
          <p:sp>
            <p:nvSpPr>
              <p:cNvPr id="41" name="矩形: 圆角 40">
                <a:extLst>
                  <a:ext uri="{FF2B5EF4-FFF2-40B4-BE49-F238E27FC236}">
                    <a16:creationId xmlns:a16="http://schemas.microsoft.com/office/drawing/2014/main" id="{F7149E4E-885D-9954-105B-36CED0204504}"/>
                  </a:ext>
                </a:extLst>
              </p:cNvPr>
              <p:cNvSpPr/>
              <p:nvPr/>
            </p:nvSpPr>
            <p:spPr>
              <a:xfrm>
                <a:off x="5694163" y="2334577"/>
                <a:ext cx="807085" cy="807085"/>
              </a:xfrm>
              <a:prstGeom prst="roundRect">
                <a:avLst/>
              </a:prstGeom>
              <a:solidFill>
                <a:srgbClr val="E2E5EE"/>
              </a:solidFill>
              <a:ln>
                <a:noFill/>
              </a:ln>
              <a:effectLst>
                <a:outerShdw blurRad="254000" dist="190500" dir="13500000" algn="br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endParaRPr>
              </a:p>
            </p:txBody>
          </p:sp>
        </p:grpSp>
        <p:grpSp>
          <p:nvGrpSpPr>
            <p:cNvPr id="37" name="组合 36">
              <a:extLst>
                <a:ext uri="{FF2B5EF4-FFF2-40B4-BE49-F238E27FC236}">
                  <a16:creationId xmlns:a16="http://schemas.microsoft.com/office/drawing/2014/main" id="{EE962109-722B-40E3-F748-A4458BC41A5E}"/>
                </a:ext>
              </a:extLst>
            </p:cNvPr>
            <p:cNvGrpSpPr/>
            <p:nvPr/>
          </p:nvGrpSpPr>
          <p:grpSpPr>
            <a:xfrm>
              <a:off x="10155176" y="4910742"/>
              <a:ext cx="385151" cy="385151"/>
              <a:chOff x="5694163" y="2334577"/>
              <a:chExt cx="807085" cy="807085"/>
            </a:xfrm>
          </p:grpSpPr>
          <p:sp>
            <p:nvSpPr>
              <p:cNvPr id="38" name="矩形: 圆角 37">
                <a:extLst>
                  <a:ext uri="{FF2B5EF4-FFF2-40B4-BE49-F238E27FC236}">
                    <a16:creationId xmlns:a16="http://schemas.microsoft.com/office/drawing/2014/main" id="{1423E00E-EFC3-35F6-5290-7DF1D535362F}"/>
                  </a:ext>
                </a:extLst>
              </p:cNvPr>
              <p:cNvSpPr/>
              <p:nvPr/>
            </p:nvSpPr>
            <p:spPr>
              <a:xfrm>
                <a:off x="5694163" y="2334577"/>
                <a:ext cx="807085" cy="807085"/>
              </a:xfrm>
              <a:prstGeom prst="roundRect">
                <a:avLst/>
              </a:prstGeom>
              <a:solidFill>
                <a:srgbClr val="E2E5EE"/>
              </a:solidFill>
              <a:ln>
                <a:noFill/>
              </a:ln>
              <a:effectLst>
                <a:outerShdw blurRad="254000" dist="190500" dir="2700000" algn="br" rotWithShape="0">
                  <a:srgbClr val="CCD3DC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8000" b="0" i="0" u="none" strike="noStrike" kern="1200" cap="none" spc="0" normalizeH="0" baseline="0" noProof="0" dirty="0">
                  <a:ln>
                    <a:noFill/>
                  </a:ln>
                  <a:solidFill>
                    <a:srgbClr val="2D3847">
                      <a:lumMod val="40000"/>
                      <a:lumOff val="60000"/>
                    </a:srgbClr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endParaRPr>
              </a:p>
            </p:txBody>
          </p:sp>
          <p:sp>
            <p:nvSpPr>
              <p:cNvPr id="39" name="矩形: 圆角 38">
                <a:extLst>
                  <a:ext uri="{FF2B5EF4-FFF2-40B4-BE49-F238E27FC236}">
                    <a16:creationId xmlns:a16="http://schemas.microsoft.com/office/drawing/2014/main" id="{D3677474-F841-0130-48C3-115F65651D71}"/>
                  </a:ext>
                </a:extLst>
              </p:cNvPr>
              <p:cNvSpPr/>
              <p:nvPr/>
            </p:nvSpPr>
            <p:spPr>
              <a:xfrm>
                <a:off x="5694163" y="2334577"/>
                <a:ext cx="807085" cy="807085"/>
              </a:xfrm>
              <a:prstGeom prst="roundRect">
                <a:avLst/>
              </a:prstGeom>
              <a:solidFill>
                <a:srgbClr val="E2E5EE"/>
              </a:solidFill>
              <a:ln>
                <a:noFill/>
              </a:ln>
              <a:effectLst>
                <a:outerShdw blurRad="254000" dist="190500" dir="13500000" algn="br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endParaRPr>
              </a:p>
            </p:txBody>
          </p:sp>
        </p:grpSp>
      </p:grpSp>
      <p:pic>
        <p:nvPicPr>
          <p:cNvPr id="28" name="图片 27">
            <a:extLst>
              <a:ext uri="{FF2B5EF4-FFF2-40B4-BE49-F238E27FC236}">
                <a16:creationId xmlns:a16="http://schemas.microsoft.com/office/drawing/2014/main" id="{5968CFC7-BB0B-4DDE-0CA7-B03E49CFEC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/>
        </p:blipFill>
        <p:spPr>
          <a:xfrm>
            <a:off x="5888773" y="3036360"/>
            <a:ext cx="2688569" cy="17935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87773058-BCBB-32C9-13BA-9060686309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/>
          <a:stretch/>
        </p:blipFill>
        <p:spPr>
          <a:xfrm>
            <a:off x="9055647" y="2412507"/>
            <a:ext cx="2331709" cy="230723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6381842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0FAE8A19-2DE3-0190-DE4D-D4A7534F009B}"/>
              </a:ext>
            </a:extLst>
          </p:cNvPr>
          <p:cNvGrpSpPr/>
          <p:nvPr/>
        </p:nvGrpSpPr>
        <p:grpSpPr>
          <a:xfrm>
            <a:off x="2423160" y="2057400"/>
            <a:ext cx="7383780" cy="2240929"/>
            <a:chOff x="2423160" y="2057400"/>
            <a:chExt cx="7383780" cy="2240929"/>
          </a:xfrm>
        </p:grpSpPr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35B0D5A9-7A4D-B7D0-005D-9A617DA71A69}"/>
                </a:ext>
              </a:extLst>
            </p:cNvPr>
            <p:cNvSpPr txBox="1">
              <a:spLocks/>
            </p:cNvSpPr>
            <p:nvPr/>
          </p:nvSpPr>
          <p:spPr>
            <a:xfrm>
              <a:off x="2423160" y="3651998"/>
              <a:ext cx="7383780" cy="646331"/>
            </a:xfrm>
            <a:prstGeom prst="rect">
              <a:avLst/>
            </a:prstGeom>
          </p:spPr>
          <p:txBody>
            <a:bodyPr vert="horz" wrap="square" lIns="91440" tIns="45720" rIns="91440" bIns="45720" rtlCol="0" anchor="b">
              <a:spAutoFit/>
            </a:bodyPr>
            <a:lstStyle>
              <a:lvl1pPr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buNone/>
                <a:defRPr lang="zh-CN" altLang="en-US" sz="4000" b="1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zh-CN" sz="3600" dirty="0">
                  <a:latin typeface="Arial" panose="020B0604020202020204" pitchFamily="34" charset="0"/>
                  <a:ea typeface="微软雅黑" panose="020B0503020204020204" pitchFamily="34" charset="-122"/>
                </a:rPr>
                <a:t>5G</a:t>
              </a:r>
              <a:r>
                <a:rPr lang="zh-CN" altLang="en-US" sz="3600" dirty="0">
                  <a:latin typeface="Arial" panose="020B0604020202020204" pitchFamily="34" charset="0"/>
                  <a:ea typeface="微软雅黑" panose="020B0503020204020204" pitchFamily="34" charset="-122"/>
                </a:rPr>
                <a:t>信号波束赋形的</a:t>
              </a:r>
              <a:r>
                <a:rPr lang="en-US" altLang="zh-CN" sz="3600" dirty="0">
                  <a:latin typeface="Arial" panose="020B0604020202020204" pitchFamily="34" charset="0"/>
                  <a:ea typeface="微软雅黑" panose="020B0503020204020204" pitchFamily="34" charset="-122"/>
                </a:rPr>
                <a:t>MATLAB</a:t>
              </a:r>
              <a:r>
                <a:rPr lang="zh-CN" altLang="en-US" sz="3600" dirty="0">
                  <a:latin typeface="Arial" panose="020B0604020202020204" pitchFamily="34" charset="0"/>
                  <a:ea typeface="微软雅黑" panose="020B0503020204020204" pitchFamily="34" charset="-122"/>
                </a:rPr>
                <a:t>仿真</a:t>
              </a: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80F6136F-A83D-98B6-D5F0-D7B043C5AB51}"/>
                </a:ext>
              </a:extLst>
            </p:cNvPr>
            <p:cNvSpPr txBox="1">
              <a:spLocks/>
            </p:cNvSpPr>
            <p:nvPr/>
          </p:nvSpPr>
          <p:spPr>
            <a:xfrm>
              <a:off x="2964873" y="2057400"/>
              <a:ext cx="6262254" cy="1421928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9600" b="1" kern="1200">
                  <a:solidFill>
                    <a:schemeClr val="tx1"/>
                  </a:solidFill>
                  <a:latin typeface="+mj-lt"/>
                  <a:ea typeface="+mj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>
                  <a:ln w="25400">
                    <a:solidFill>
                      <a:schemeClr val="accent1"/>
                    </a:solidFill>
                  </a:ln>
                  <a:noFill/>
                  <a:latin typeface="Arial" panose="020B0604020202020204" pitchFamily="34" charset="0"/>
                  <a:ea typeface="微软雅黑" panose="020B0503020204020204" pitchFamily="34" charset="-122"/>
                </a:rPr>
                <a:t>PART</a:t>
              </a:r>
              <a:r>
                <a:rPr lang="en-US" altLang="zh-CN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04</a:t>
              </a:r>
              <a:endParaRPr lang="en-GB" altLang="zh-CN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FD5E33C5-0DD3-F999-7F25-2A313E94DF6D}"/>
                </a:ext>
              </a:extLst>
            </p:cNvPr>
            <p:cNvCxnSpPr>
              <a:cxnSpLocks/>
            </p:cNvCxnSpPr>
            <p:nvPr/>
          </p:nvCxnSpPr>
          <p:spPr>
            <a:xfrm>
              <a:off x="5365503" y="3429000"/>
              <a:ext cx="1460995" cy="0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847681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文本占位符 26">
            <a:extLst>
              <a:ext uri="{FF2B5EF4-FFF2-40B4-BE49-F238E27FC236}">
                <a16:creationId xmlns:a16="http://schemas.microsoft.com/office/drawing/2014/main" id="{6B5928A7-29C9-E826-8A15-4379D3FAEAB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76747" y="641365"/>
            <a:ext cx="5804459" cy="369332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2F2F2F"/>
                </a:solidFill>
                <a:effectLst/>
                <a:uLnTx/>
                <a:uFillTx/>
                <a:cs typeface="+mn-cs"/>
              </a:rPr>
              <a:t>5G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rgbClr val="2F2F2F"/>
                </a:solidFill>
                <a:effectLst/>
                <a:uLnTx/>
                <a:uFillTx/>
                <a:cs typeface="+mn-cs"/>
              </a:rPr>
              <a:t>信号波束赋形的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2F2F2F"/>
                </a:solidFill>
                <a:effectLst/>
                <a:uLnTx/>
                <a:uFillTx/>
                <a:cs typeface="+mn-cs"/>
              </a:rPr>
              <a:t>MATLAB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rgbClr val="2F2F2F"/>
                </a:solidFill>
                <a:effectLst/>
                <a:uLnTx/>
                <a:uFillTx/>
                <a:cs typeface="+mn-cs"/>
              </a:rPr>
              <a:t>仿真</a:t>
            </a:r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766B7307-3F4B-7A15-00C7-CAF9FE397086}"/>
              </a:ext>
            </a:extLst>
          </p:cNvPr>
          <p:cNvGrpSpPr/>
          <p:nvPr/>
        </p:nvGrpSpPr>
        <p:grpSpPr>
          <a:xfrm>
            <a:off x="658813" y="1628775"/>
            <a:ext cx="10208987" cy="4587860"/>
            <a:chOff x="658813" y="1628775"/>
            <a:chExt cx="6950075" cy="4587860"/>
          </a:xfrm>
        </p:grpSpPr>
        <p:sp>
          <p:nvSpPr>
            <p:cNvPr id="39" name="矩形: 圆角 38">
              <a:extLst>
                <a:ext uri="{FF2B5EF4-FFF2-40B4-BE49-F238E27FC236}">
                  <a16:creationId xmlns:a16="http://schemas.microsoft.com/office/drawing/2014/main" id="{CDDCB700-3068-F0FE-1A07-B98C467E92C5}"/>
                </a:ext>
              </a:extLst>
            </p:cNvPr>
            <p:cNvSpPr/>
            <p:nvPr/>
          </p:nvSpPr>
          <p:spPr>
            <a:xfrm>
              <a:off x="658813" y="1628775"/>
              <a:ext cx="6950075" cy="4587860"/>
            </a:xfrm>
            <a:prstGeom prst="roundRect">
              <a:avLst>
                <a:gd name="adj" fmla="val 5653"/>
              </a:avLst>
            </a:prstGeom>
            <a:solidFill>
              <a:srgbClr val="E2E5EE"/>
            </a:solidFill>
            <a:ln>
              <a:noFill/>
            </a:ln>
            <a:effectLst>
              <a:outerShdw blurRad="254000" dist="190500" dir="2700000" algn="tl" rotWithShape="0">
                <a:srgbClr val="D0D0D0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矩形: 圆角 37">
              <a:extLst>
                <a:ext uri="{FF2B5EF4-FFF2-40B4-BE49-F238E27FC236}">
                  <a16:creationId xmlns:a16="http://schemas.microsoft.com/office/drawing/2014/main" id="{5B02425C-BB26-7566-EA53-1DBE60FD785D}"/>
                </a:ext>
              </a:extLst>
            </p:cNvPr>
            <p:cNvSpPr/>
            <p:nvPr/>
          </p:nvSpPr>
          <p:spPr>
            <a:xfrm>
              <a:off x="658813" y="1628775"/>
              <a:ext cx="6950075" cy="4587860"/>
            </a:xfrm>
            <a:prstGeom prst="roundRect">
              <a:avLst>
                <a:gd name="adj" fmla="val 5653"/>
              </a:avLst>
            </a:prstGeom>
            <a:solidFill>
              <a:srgbClr val="E2E5EE"/>
            </a:solidFill>
            <a:ln>
              <a:noFill/>
            </a:ln>
            <a:effectLst>
              <a:outerShdw blurRad="254000" dist="190500" dir="13500000" algn="b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E3D73AE3-95FF-B7A9-1F3F-E5353CEA56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487" y="1850026"/>
            <a:ext cx="6887801" cy="395641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CE00FC8E-515C-8C97-7733-85A337FF5F41}"/>
              </a:ext>
            </a:extLst>
          </p:cNvPr>
          <p:cNvSpPr txBox="1"/>
          <p:nvPr/>
        </p:nvSpPr>
        <p:spPr>
          <a:xfrm>
            <a:off x="7955280" y="2023110"/>
            <a:ext cx="2537460" cy="285469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dirty="0">
                <a:ea typeface="宋体" panose="02010600030101010101" pitchFamily="2" charset="-122"/>
                <a:cs typeface="Times New Roman" panose="02020603050405020304" pitchFamily="18" charset="0"/>
              </a:rPr>
              <a:t>图</a:t>
            </a:r>
            <a:r>
              <a:rPr lang="en-US" altLang="zh-CN" dirty="0">
                <a:ea typeface="宋体" panose="02010600030101010101" pitchFamily="2" charset="-122"/>
                <a:cs typeface="Times New Roman" panose="02020603050405020304" pitchFamily="18" charset="0"/>
              </a:rPr>
              <a:t>7</a:t>
            </a:r>
            <a:r>
              <a:rPr lang="zh-CN" altLang="en-US" dirty="0">
                <a:ea typeface="宋体" panose="02010600030101010101" pitchFamily="2" charset="-122"/>
                <a:cs typeface="Times New Roman" panose="02020603050405020304" pitchFamily="18" charset="0"/>
              </a:rPr>
              <a:t>示出了使用</a:t>
            </a:r>
            <a:r>
              <a:rPr lang="en-US" altLang="zh-CN" dirty="0">
                <a:ea typeface="宋体" panose="02010600030101010101" pitchFamily="2" charset="-122"/>
                <a:cs typeface="Times New Roman" panose="02020603050405020304" pitchFamily="18" charset="0"/>
              </a:rPr>
              <a:t>MATLAB</a:t>
            </a:r>
            <a:r>
              <a:rPr lang="zh-CN" altLang="en-US" dirty="0">
                <a:ea typeface="宋体" panose="02010600030101010101" pitchFamily="2" charset="-122"/>
                <a:cs typeface="Times New Roman" panose="02020603050405020304" pitchFamily="18" charset="0"/>
              </a:rPr>
              <a:t>模拟的</a:t>
            </a:r>
            <a:r>
              <a:rPr lang="en-US" altLang="zh-CN" dirty="0">
                <a:ea typeface="宋体" panose="02010600030101010101" pitchFamily="2" charset="-122"/>
                <a:cs typeface="Times New Roman" panose="02020603050405020304" pitchFamily="18" charset="0"/>
              </a:rPr>
              <a:t>3D</a:t>
            </a:r>
            <a:r>
              <a:rPr lang="zh-CN" altLang="en-US" dirty="0">
                <a:ea typeface="宋体" panose="02010600030101010101" pitchFamily="2" charset="-122"/>
                <a:cs typeface="Times New Roman" panose="02020603050405020304" pitchFamily="18" charset="0"/>
              </a:rPr>
              <a:t>空间场景，其包括了一部分的所选波束。</a:t>
            </a:r>
            <a:endParaRPr lang="en-US" altLang="zh-CN" dirty="0"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zh-CN" altLang="en-US" dirty="0">
                <a:ea typeface="宋体" panose="02010600030101010101" pitchFamily="2" charset="-122"/>
                <a:cs typeface="Times New Roman" panose="02020603050405020304" pitchFamily="18" charset="0"/>
              </a:rPr>
              <a:t>随着信道条件的增加，引入了多个散射体。这种方法给出了模拟场景的更真实的视图。</a:t>
            </a:r>
          </a:p>
        </p:txBody>
      </p:sp>
    </p:spTree>
    <p:extLst>
      <p:ext uri="{BB962C8B-B14F-4D97-AF65-F5344CB8AC3E}">
        <p14:creationId xmlns:p14="http://schemas.microsoft.com/office/powerpoint/2010/main" val="18618259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文本占位符 26">
            <a:extLst>
              <a:ext uri="{FF2B5EF4-FFF2-40B4-BE49-F238E27FC236}">
                <a16:creationId xmlns:a16="http://schemas.microsoft.com/office/drawing/2014/main" id="{6B5928A7-29C9-E826-8A15-4379D3FAEAB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76747" y="641365"/>
            <a:ext cx="5804459" cy="369332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2F2F2F"/>
                </a:solidFill>
                <a:effectLst/>
                <a:uLnTx/>
                <a:uFillTx/>
                <a:cs typeface="+mn-cs"/>
              </a:rPr>
              <a:t>5G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rgbClr val="2F2F2F"/>
                </a:solidFill>
                <a:effectLst/>
                <a:uLnTx/>
                <a:uFillTx/>
                <a:cs typeface="+mn-cs"/>
              </a:rPr>
              <a:t>信号波束赋形的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2F2F2F"/>
                </a:solidFill>
                <a:effectLst/>
                <a:uLnTx/>
                <a:uFillTx/>
                <a:cs typeface="+mn-cs"/>
              </a:rPr>
              <a:t>MATLAB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rgbClr val="2F2F2F"/>
                </a:solidFill>
                <a:effectLst/>
                <a:uLnTx/>
                <a:uFillTx/>
                <a:cs typeface="+mn-cs"/>
              </a:rPr>
              <a:t>仿真</a:t>
            </a:r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766B7307-3F4B-7A15-00C7-CAF9FE397086}"/>
              </a:ext>
            </a:extLst>
          </p:cNvPr>
          <p:cNvGrpSpPr/>
          <p:nvPr/>
        </p:nvGrpSpPr>
        <p:grpSpPr>
          <a:xfrm>
            <a:off x="658813" y="1628775"/>
            <a:ext cx="10208987" cy="4587860"/>
            <a:chOff x="658813" y="1628775"/>
            <a:chExt cx="6950075" cy="4587860"/>
          </a:xfrm>
        </p:grpSpPr>
        <p:sp>
          <p:nvSpPr>
            <p:cNvPr id="39" name="矩形: 圆角 38">
              <a:extLst>
                <a:ext uri="{FF2B5EF4-FFF2-40B4-BE49-F238E27FC236}">
                  <a16:creationId xmlns:a16="http://schemas.microsoft.com/office/drawing/2014/main" id="{CDDCB700-3068-F0FE-1A07-B98C467E92C5}"/>
                </a:ext>
              </a:extLst>
            </p:cNvPr>
            <p:cNvSpPr/>
            <p:nvPr/>
          </p:nvSpPr>
          <p:spPr>
            <a:xfrm>
              <a:off x="658813" y="1628775"/>
              <a:ext cx="6950075" cy="4587860"/>
            </a:xfrm>
            <a:prstGeom prst="roundRect">
              <a:avLst>
                <a:gd name="adj" fmla="val 5653"/>
              </a:avLst>
            </a:prstGeom>
            <a:solidFill>
              <a:srgbClr val="E2E5EE"/>
            </a:solidFill>
            <a:ln>
              <a:noFill/>
            </a:ln>
            <a:effectLst>
              <a:outerShdw blurRad="254000" dist="190500" dir="2700000" algn="tl" rotWithShape="0">
                <a:srgbClr val="D0D0D0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矩形: 圆角 37">
              <a:extLst>
                <a:ext uri="{FF2B5EF4-FFF2-40B4-BE49-F238E27FC236}">
                  <a16:creationId xmlns:a16="http://schemas.microsoft.com/office/drawing/2014/main" id="{5B02425C-BB26-7566-EA53-1DBE60FD785D}"/>
                </a:ext>
              </a:extLst>
            </p:cNvPr>
            <p:cNvSpPr/>
            <p:nvPr/>
          </p:nvSpPr>
          <p:spPr>
            <a:xfrm>
              <a:off x="658813" y="1628775"/>
              <a:ext cx="6950075" cy="4587860"/>
            </a:xfrm>
            <a:prstGeom prst="roundRect">
              <a:avLst>
                <a:gd name="adj" fmla="val 5653"/>
              </a:avLst>
            </a:prstGeom>
            <a:solidFill>
              <a:srgbClr val="E2E5EE"/>
            </a:solidFill>
            <a:ln>
              <a:noFill/>
            </a:ln>
            <a:effectLst>
              <a:outerShdw blurRad="254000" dist="190500" dir="13500000" algn="b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CE00FC8E-515C-8C97-7733-85A337FF5F41}"/>
              </a:ext>
            </a:extLst>
          </p:cNvPr>
          <p:cNvSpPr txBox="1"/>
          <p:nvPr/>
        </p:nvSpPr>
        <p:spPr>
          <a:xfrm>
            <a:off x="6282692" y="2023110"/>
            <a:ext cx="4210048" cy="20236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dirty="0">
                <a:ea typeface="宋体" panose="02010600030101010101" pitchFamily="2" charset="-122"/>
                <a:cs typeface="Times New Roman" panose="02020603050405020304" pitchFamily="18" charset="0"/>
              </a:rPr>
              <a:t>该过程集中于发送端波束细化，其中通过保持接收波束固定，在发送端发生波束扫描。该过程基于用于下行链路发送端波束细化的非零功率</a:t>
            </a:r>
            <a:r>
              <a:rPr lang="en-US" altLang="zh-CN" dirty="0">
                <a:ea typeface="宋体" panose="02010600030101010101" pitchFamily="2" charset="-122"/>
                <a:cs typeface="Times New Roman" panose="02020603050405020304" pitchFamily="18" charset="0"/>
              </a:rPr>
              <a:t>CSI-RS</a:t>
            </a:r>
            <a:r>
              <a:rPr lang="zh-CN" altLang="en-US" dirty="0">
                <a:ea typeface="宋体" panose="02010600030101010101" pitchFamily="2" charset="-122"/>
                <a:cs typeface="Times New Roman" panose="02020603050405020304" pitchFamily="18" charset="0"/>
              </a:rPr>
              <a:t>和用于上行链路发送端波束细化的</a:t>
            </a:r>
            <a:r>
              <a:rPr lang="en-US" altLang="zh-CN" dirty="0">
                <a:ea typeface="宋体" panose="02010600030101010101" pitchFamily="2" charset="-122"/>
                <a:cs typeface="Times New Roman" panose="02020603050405020304" pitchFamily="18" charset="0"/>
              </a:rPr>
              <a:t>SRS</a:t>
            </a:r>
            <a:r>
              <a:rPr lang="zh-CN" altLang="en-US" dirty="0"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</a:p>
        </p:txBody>
      </p:sp>
      <p:pic>
        <p:nvPicPr>
          <p:cNvPr id="2" name="图片 1" descr="Figure 7. CSI-RS based transmit-end beam refinement.">
            <a:extLst>
              <a:ext uri="{FF2B5EF4-FFF2-40B4-BE49-F238E27FC236}">
                <a16:creationId xmlns:a16="http://schemas.microsoft.com/office/drawing/2014/main" id="{4EFC5A6B-94A7-3207-086C-BAA3412D4B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562" y="1826260"/>
            <a:ext cx="5091748" cy="422590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4456416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27C26B40-E8EC-2E04-B14D-D4BBF20DFF89}"/>
              </a:ext>
            </a:extLst>
          </p:cNvPr>
          <p:cNvGrpSpPr/>
          <p:nvPr/>
        </p:nvGrpSpPr>
        <p:grpSpPr>
          <a:xfrm>
            <a:off x="658812" y="1113528"/>
            <a:ext cx="10874375" cy="4058659"/>
            <a:chOff x="658812" y="1099701"/>
            <a:chExt cx="10874375" cy="4058659"/>
          </a:xfrm>
        </p:grpSpPr>
        <p:grpSp>
          <p:nvGrpSpPr>
            <p:cNvPr id="2" name="组合 1">
              <a:extLst>
                <a:ext uri="{FF2B5EF4-FFF2-40B4-BE49-F238E27FC236}">
                  <a16:creationId xmlns:a16="http://schemas.microsoft.com/office/drawing/2014/main" id="{0A5FF03F-1969-F3CD-3CA3-A2DEEEFF0B6B}"/>
                </a:ext>
              </a:extLst>
            </p:cNvPr>
            <p:cNvGrpSpPr/>
            <p:nvPr/>
          </p:nvGrpSpPr>
          <p:grpSpPr>
            <a:xfrm>
              <a:off x="658812" y="1542470"/>
              <a:ext cx="10874375" cy="3615890"/>
              <a:chOff x="658812" y="1542470"/>
              <a:chExt cx="10874375" cy="3615890"/>
            </a:xfrm>
          </p:grpSpPr>
          <p:sp>
            <p:nvSpPr>
              <p:cNvPr id="15" name="矩形: 圆角 14">
                <a:extLst>
                  <a:ext uri="{FF2B5EF4-FFF2-40B4-BE49-F238E27FC236}">
                    <a16:creationId xmlns:a16="http://schemas.microsoft.com/office/drawing/2014/main" id="{E9E643BE-6825-22E4-1F9C-EE9AA7EB1DC3}"/>
                  </a:ext>
                </a:extLst>
              </p:cNvPr>
              <p:cNvSpPr/>
              <p:nvPr/>
            </p:nvSpPr>
            <p:spPr>
              <a:xfrm>
                <a:off x="658812" y="1542470"/>
                <a:ext cx="10874375" cy="3615890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  <a:effectLst>
                <a:innerShdw blurRad="127000" dist="63500" dir="2700000">
                  <a:schemeClr val="bg1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endParaRPr>
              </a:p>
            </p:txBody>
          </p:sp>
          <p:cxnSp>
            <p:nvCxnSpPr>
              <p:cNvPr id="12" name="直接连接符 11">
                <a:extLst>
                  <a:ext uri="{FF2B5EF4-FFF2-40B4-BE49-F238E27FC236}">
                    <a16:creationId xmlns:a16="http://schemas.microsoft.com/office/drawing/2014/main" id="{55577861-F03A-B5F1-8AB5-EB13A152A94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08476" y="1916648"/>
                <a:ext cx="8175424" cy="11125"/>
              </a:xfrm>
              <a:prstGeom prst="line">
                <a:avLst/>
              </a:prstGeom>
              <a:ln>
                <a:solidFill>
                  <a:schemeClr val="accent2">
                    <a:alpha val="59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C9FAE64D-14A0-37D3-4176-8A1A64977F7B}"/>
                  </a:ext>
                </a:extLst>
              </p:cNvPr>
              <p:cNvSpPr txBox="1"/>
              <p:nvPr/>
            </p:nvSpPr>
            <p:spPr>
              <a:xfrm>
                <a:off x="1202499" y="2279737"/>
                <a:ext cx="9782827" cy="21226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just">
                  <a:lnSpc>
                    <a:spcPct val="150000"/>
                  </a:lnSpc>
                  <a:buFont typeface="Wingdings" panose="05000000000000000000" pitchFamily="2" charset="2"/>
                  <a:buChar char="u"/>
                </a:pPr>
                <a:r>
                  <a:rPr lang="zh-CN" altLang="en-US" dirty="0">
                    <a:ea typeface="宋体" panose="02010600030101010101" pitchFamily="2" charset="-122"/>
                    <a:cs typeface="Times New Roman" panose="02020603050405020304" pitchFamily="18" charset="0"/>
                  </a:rPr>
                  <a:t>作为一项全新的移动通信技术，</a:t>
                </a:r>
                <a:r>
                  <a:rPr lang="en-US" altLang="zh-CN" dirty="0">
                    <a:ea typeface="宋体" panose="02010600030101010101" pitchFamily="2" charset="-122"/>
                    <a:cs typeface="Times New Roman" panose="02020603050405020304" pitchFamily="18" charset="0"/>
                  </a:rPr>
                  <a:t>5G</a:t>
                </a:r>
                <a:r>
                  <a:rPr lang="zh-CN" altLang="en-US" dirty="0">
                    <a:ea typeface="宋体" panose="02010600030101010101" pitchFamily="2" charset="-122"/>
                    <a:cs typeface="Times New Roman" panose="02020603050405020304" pitchFamily="18" charset="0"/>
                  </a:rPr>
                  <a:t>无疑具有巨大的潜力，将带动物联网、智能家居、自动驾驶等新兴应用领域的快速发展。但同时，随着数量更多的无线设备使用与更多的基站部署，越来越多的人对</a:t>
                </a:r>
                <a:r>
                  <a:rPr lang="en-US" altLang="zh-CN" dirty="0">
                    <a:ea typeface="宋体" panose="02010600030101010101" pitchFamily="2" charset="-122"/>
                    <a:cs typeface="Times New Roman" panose="02020603050405020304" pitchFamily="18" charset="0"/>
                  </a:rPr>
                  <a:t>5G</a:t>
                </a:r>
                <a:r>
                  <a:rPr lang="zh-CN" altLang="en-US" dirty="0">
                    <a:ea typeface="宋体" panose="02010600030101010101" pitchFamily="2" charset="-122"/>
                    <a:cs typeface="Times New Roman" panose="02020603050405020304" pitchFamily="18" charset="0"/>
                  </a:rPr>
                  <a:t>技术的电磁辐射、以及这种辐射可能带来的影响提出了质疑。</a:t>
                </a:r>
                <a:endParaRPr lang="en-US" altLang="zh-CN" dirty="0"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285750" indent="-285750" algn="just">
                  <a:lnSpc>
                    <a:spcPct val="150000"/>
                  </a:lnSpc>
                  <a:buFont typeface="Wingdings" panose="05000000000000000000" pitchFamily="2" charset="2"/>
                  <a:buChar char="u"/>
                </a:pPr>
                <a:r>
                  <a:rPr lang="zh-CN" altLang="en-US" dirty="0">
                    <a:ea typeface="宋体" panose="02010600030101010101" pitchFamily="2" charset="-122"/>
                    <a:cs typeface="Times New Roman" panose="02020603050405020304" pitchFamily="18" charset="0"/>
                  </a:rPr>
                  <a:t>本报告将会讨论</a:t>
                </a:r>
                <a:r>
                  <a:rPr lang="en-US" altLang="zh-CN" dirty="0">
                    <a:ea typeface="宋体" panose="02010600030101010101" pitchFamily="2" charset="-122"/>
                    <a:cs typeface="Times New Roman" panose="02020603050405020304" pitchFamily="18" charset="0"/>
                  </a:rPr>
                  <a:t>5G</a:t>
                </a:r>
                <a:r>
                  <a:rPr lang="zh-CN" altLang="en-US" dirty="0">
                    <a:ea typeface="宋体" panose="02010600030101010101" pitchFamily="2" charset="-122"/>
                    <a:cs typeface="Times New Roman" panose="02020603050405020304" pitchFamily="18" charset="0"/>
                  </a:rPr>
                  <a:t>技术的电磁辐射量，评估方法以及其对人体健康的影响。</a:t>
                </a:r>
              </a:p>
              <a:p>
                <a:pPr algn="just">
                  <a:lnSpc>
                    <a:spcPct val="150000"/>
                  </a:lnSpc>
                </a:pPr>
                <a:endParaRPr lang="zh-CN" altLang="en-US" dirty="0"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19" name="直接连接符 18">
                <a:extLst>
                  <a:ext uri="{FF2B5EF4-FFF2-40B4-BE49-F238E27FC236}">
                    <a16:creationId xmlns:a16="http://schemas.microsoft.com/office/drawing/2014/main" id="{C7700D55-B3D2-D28B-F080-9D9DAE2EFF2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08100" y="4784408"/>
                <a:ext cx="9575800" cy="13031"/>
              </a:xfrm>
              <a:prstGeom prst="line">
                <a:avLst/>
              </a:prstGeom>
              <a:ln>
                <a:solidFill>
                  <a:schemeClr val="accent2">
                    <a:alpha val="59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7418964F-2CD8-F79A-2D55-8B17F1B40A75}"/>
                </a:ext>
              </a:extLst>
            </p:cNvPr>
            <p:cNvGrpSpPr/>
            <p:nvPr/>
          </p:nvGrpSpPr>
          <p:grpSpPr>
            <a:xfrm>
              <a:off x="658813" y="1099701"/>
              <a:ext cx="2334908" cy="908864"/>
              <a:chOff x="1691035" y="901928"/>
              <a:chExt cx="3286340" cy="908864"/>
            </a:xfrm>
          </p:grpSpPr>
          <p:sp>
            <p:nvSpPr>
              <p:cNvPr id="9" name="矩形: 圆角 8">
                <a:extLst>
                  <a:ext uri="{FF2B5EF4-FFF2-40B4-BE49-F238E27FC236}">
                    <a16:creationId xmlns:a16="http://schemas.microsoft.com/office/drawing/2014/main" id="{D55E9A71-31EE-5FB9-8D55-6F457DA8DDD1}"/>
                  </a:ext>
                </a:extLst>
              </p:cNvPr>
              <p:cNvSpPr/>
              <p:nvPr/>
            </p:nvSpPr>
            <p:spPr>
              <a:xfrm>
                <a:off x="1691035" y="952817"/>
                <a:ext cx="3286340" cy="807085"/>
              </a:xfrm>
              <a:prstGeom prst="roundRect">
                <a:avLst>
                  <a:gd name="adj" fmla="val 50000"/>
                </a:avLst>
              </a:prstGeom>
              <a:solidFill>
                <a:srgbClr val="E2E5EE"/>
              </a:solidFill>
              <a:ln>
                <a:noFill/>
              </a:ln>
              <a:effectLst>
                <a:outerShdw blurRad="254000" dist="190500" dir="13500000" algn="br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endParaRPr>
              </a:p>
            </p:txBody>
          </p:sp>
          <p:sp>
            <p:nvSpPr>
              <p:cNvPr id="10" name="矩形: 圆角 9">
                <a:extLst>
                  <a:ext uri="{FF2B5EF4-FFF2-40B4-BE49-F238E27FC236}">
                    <a16:creationId xmlns:a16="http://schemas.microsoft.com/office/drawing/2014/main" id="{357422EB-4C83-7FF4-0656-1A9D376514FC}"/>
                  </a:ext>
                </a:extLst>
              </p:cNvPr>
              <p:cNvSpPr/>
              <p:nvPr/>
            </p:nvSpPr>
            <p:spPr>
              <a:xfrm>
                <a:off x="1691035" y="901928"/>
                <a:ext cx="3286340" cy="908864"/>
              </a:xfrm>
              <a:prstGeom prst="roundRect">
                <a:avLst>
                  <a:gd name="adj" fmla="val 50000"/>
                </a:avLst>
              </a:prstGeom>
              <a:solidFill>
                <a:srgbClr val="E2E5EE"/>
              </a:solidFill>
              <a:ln>
                <a:noFill/>
              </a:ln>
              <a:effectLst>
                <a:outerShdw blurRad="254000" dist="190500" dir="2700000" algn="br" rotWithShape="0">
                  <a:srgbClr val="CCD3DC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36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pitchFamily="34" charset="-122"/>
                    <a:cs typeface="+mn-cs"/>
                  </a:rPr>
                  <a:t>前言</a:t>
                </a:r>
              </a:p>
            </p:txBody>
          </p:sp>
        </p:grp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996D1B89-8F8F-4428-CF57-DF98A07BB3B7}"/>
              </a:ext>
            </a:extLst>
          </p:cNvPr>
          <p:cNvGrpSpPr/>
          <p:nvPr/>
        </p:nvGrpSpPr>
        <p:grpSpPr>
          <a:xfrm>
            <a:off x="658812" y="5429671"/>
            <a:ext cx="10874376" cy="465956"/>
            <a:chOff x="658812" y="5429671"/>
            <a:chExt cx="10874376" cy="465956"/>
          </a:xfrm>
        </p:grpSpPr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8FF79289-BC2B-2A9C-68F4-B72BBCA3BEB1}"/>
                </a:ext>
              </a:extLst>
            </p:cNvPr>
            <p:cNvGrpSpPr/>
            <p:nvPr/>
          </p:nvGrpSpPr>
          <p:grpSpPr>
            <a:xfrm>
              <a:off x="11067232" y="5429671"/>
              <a:ext cx="465956" cy="465956"/>
              <a:chOff x="5694163" y="2334577"/>
              <a:chExt cx="807085" cy="807085"/>
            </a:xfrm>
          </p:grpSpPr>
          <p:sp>
            <p:nvSpPr>
              <p:cNvPr id="23" name="矩形: 圆角 22">
                <a:extLst>
                  <a:ext uri="{FF2B5EF4-FFF2-40B4-BE49-F238E27FC236}">
                    <a16:creationId xmlns:a16="http://schemas.microsoft.com/office/drawing/2014/main" id="{D03EC595-7889-B340-6B6F-1C93CD9DB343}"/>
                  </a:ext>
                </a:extLst>
              </p:cNvPr>
              <p:cNvSpPr/>
              <p:nvPr/>
            </p:nvSpPr>
            <p:spPr>
              <a:xfrm>
                <a:off x="5694163" y="2334577"/>
                <a:ext cx="807085" cy="807085"/>
              </a:xfrm>
              <a:prstGeom prst="roundRect">
                <a:avLst/>
              </a:prstGeom>
              <a:solidFill>
                <a:srgbClr val="E2E5EE"/>
              </a:solidFill>
              <a:ln>
                <a:noFill/>
              </a:ln>
              <a:effectLst>
                <a:outerShdw blurRad="254000" dist="190500" dir="2700000" algn="br" rotWithShape="0">
                  <a:srgbClr val="CCD3DC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8000" b="0" i="0" u="none" strike="noStrike" kern="1200" cap="none" spc="0" normalizeH="0" baseline="0" noProof="0" dirty="0">
                  <a:ln>
                    <a:noFill/>
                  </a:ln>
                  <a:solidFill>
                    <a:srgbClr val="2D3847">
                      <a:lumMod val="40000"/>
                      <a:lumOff val="60000"/>
                    </a:srgbClr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endParaRPr>
              </a:p>
            </p:txBody>
          </p:sp>
          <p:sp>
            <p:nvSpPr>
              <p:cNvPr id="24" name="矩形: 圆角 23">
                <a:extLst>
                  <a:ext uri="{FF2B5EF4-FFF2-40B4-BE49-F238E27FC236}">
                    <a16:creationId xmlns:a16="http://schemas.microsoft.com/office/drawing/2014/main" id="{8585AA76-5D9B-D834-47DA-BF2D3E2C19B5}"/>
                  </a:ext>
                </a:extLst>
              </p:cNvPr>
              <p:cNvSpPr/>
              <p:nvPr/>
            </p:nvSpPr>
            <p:spPr>
              <a:xfrm>
                <a:off x="5694163" y="2334577"/>
                <a:ext cx="807085" cy="807085"/>
              </a:xfrm>
              <a:prstGeom prst="roundRect">
                <a:avLst/>
              </a:prstGeom>
              <a:solidFill>
                <a:srgbClr val="E2E5EE"/>
              </a:solidFill>
              <a:ln>
                <a:noFill/>
              </a:ln>
              <a:effectLst>
                <a:outerShdw blurRad="254000" dist="190500" dir="13500000" algn="br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endParaRPr>
              </a:p>
            </p:txBody>
          </p:sp>
        </p:grpSp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33AE7054-FDA7-901F-61E1-D0F164C15952}"/>
                </a:ext>
              </a:extLst>
            </p:cNvPr>
            <p:cNvGrpSpPr/>
            <p:nvPr/>
          </p:nvGrpSpPr>
          <p:grpSpPr>
            <a:xfrm>
              <a:off x="10466649" y="5429671"/>
              <a:ext cx="465956" cy="465956"/>
              <a:chOff x="5694163" y="2334577"/>
              <a:chExt cx="807085" cy="807085"/>
            </a:xfrm>
          </p:grpSpPr>
          <p:sp>
            <p:nvSpPr>
              <p:cNvPr id="26" name="矩形: 圆角 25">
                <a:extLst>
                  <a:ext uri="{FF2B5EF4-FFF2-40B4-BE49-F238E27FC236}">
                    <a16:creationId xmlns:a16="http://schemas.microsoft.com/office/drawing/2014/main" id="{33BF0153-7303-26F1-B7E2-6363566F2EDC}"/>
                  </a:ext>
                </a:extLst>
              </p:cNvPr>
              <p:cNvSpPr/>
              <p:nvPr/>
            </p:nvSpPr>
            <p:spPr>
              <a:xfrm>
                <a:off x="5694163" y="2334577"/>
                <a:ext cx="807085" cy="807085"/>
              </a:xfrm>
              <a:prstGeom prst="roundRect">
                <a:avLst/>
              </a:prstGeom>
              <a:solidFill>
                <a:srgbClr val="E2E5EE"/>
              </a:solidFill>
              <a:ln>
                <a:noFill/>
              </a:ln>
              <a:effectLst>
                <a:outerShdw blurRad="254000" dist="190500" dir="2700000" algn="br" rotWithShape="0">
                  <a:srgbClr val="CCD3DC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8000" b="0" i="0" u="none" strike="noStrike" kern="1200" cap="none" spc="0" normalizeH="0" baseline="0" noProof="0" dirty="0">
                  <a:ln>
                    <a:noFill/>
                  </a:ln>
                  <a:solidFill>
                    <a:srgbClr val="2D3847">
                      <a:lumMod val="40000"/>
                      <a:lumOff val="60000"/>
                    </a:srgbClr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endParaRPr>
              </a:p>
            </p:txBody>
          </p:sp>
          <p:sp>
            <p:nvSpPr>
              <p:cNvPr id="27" name="矩形: 圆角 26">
                <a:extLst>
                  <a:ext uri="{FF2B5EF4-FFF2-40B4-BE49-F238E27FC236}">
                    <a16:creationId xmlns:a16="http://schemas.microsoft.com/office/drawing/2014/main" id="{A8FCA720-ECBF-9C62-CEBA-DD90E0636C15}"/>
                  </a:ext>
                </a:extLst>
              </p:cNvPr>
              <p:cNvSpPr/>
              <p:nvPr/>
            </p:nvSpPr>
            <p:spPr>
              <a:xfrm>
                <a:off x="5694163" y="2334577"/>
                <a:ext cx="807085" cy="807085"/>
              </a:xfrm>
              <a:prstGeom prst="roundRect">
                <a:avLst/>
              </a:prstGeom>
              <a:solidFill>
                <a:srgbClr val="E2E5EE"/>
              </a:solidFill>
              <a:ln>
                <a:noFill/>
              </a:ln>
              <a:effectLst>
                <a:outerShdw blurRad="254000" dist="190500" dir="13500000" algn="br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endParaRPr>
              </a:p>
            </p:txBody>
          </p:sp>
        </p:grpSp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F731342E-AB48-E0EF-A780-FB7E5A386D0D}"/>
                </a:ext>
              </a:extLst>
            </p:cNvPr>
            <p:cNvGrpSpPr/>
            <p:nvPr/>
          </p:nvGrpSpPr>
          <p:grpSpPr>
            <a:xfrm>
              <a:off x="9866066" y="5429671"/>
              <a:ext cx="465956" cy="465956"/>
              <a:chOff x="5694163" y="2334577"/>
              <a:chExt cx="807085" cy="807085"/>
            </a:xfrm>
          </p:grpSpPr>
          <p:sp>
            <p:nvSpPr>
              <p:cNvPr id="29" name="矩形: 圆角 28">
                <a:extLst>
                  <a:ext uri="{FF2B5EF4-FFF2-40B4-BE49-F238E27FC236}">
                    <a16:creationId xmlns:a16="http://schemas.microsoft.com/office/drawing/2014/main" id="{40BD641B-F227-1139-3B95-837423C8033C}"/>
                  </a:ext>
                </a:extLst>
              </p:cNvPr>
              <p:cNvSpPr/>
              <p:nvPr/>
            </p:nvSpPr>
            <p:spPr>
              <a:xfrm>
                <a:off x="5694163" y="2334577"/>
                <a:ext cx="807085" cy="807085"/>
              </a:xfrm>
              <a:prstGeom prst="roundRect">
                <a:avLst/>
              </a:prstGeom>
              <a:solidFill>
                <a:srgbClr val="E2E5EE"/>
              </a:solidFill>
              <a:ln>
                <a:noFill/>
              </a:ln>
              <a:effectLst>
                <a:outerShdw blurRad="254000" dist="190500" dir="2700000" algn="br" rotWithShape="0">
                  <a:srgbClr val="CCD3DC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8000" b="0" i="0" u="none" strike="noStrike" kern="1200" cap="none" spc="0" normalizeH="0" baseline="0" noProof="0" dirty="0">
                  <a:ln>
                    <a:noFill/>
                  </a:ln>
                  <a:solidFill>
                    <a:srgbClr val="2D3847">
                      <a:lumMod val="40000"/>
                      <a:lumOff val="60000"/>
                    </a:srgbClr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endParaRPr>
              </a:p>
            </p:txBody>
          </p:sp>
          <p:sp>
            <p:nvSpPr>
              <p:cNvPr id="30" name="矩形: 圆角 29">
                <a:extLst>
                  <a:ext uri="{FF2B5EF4-FFF2-40B4-BE49-F238E27FC236}">
                    <a16:creationId xmlns:a16="http://schemas.microsoft.com/office/drawing/2014/main" id="{CC03979F-20AE-42F3-5C4C-E4ABE418F24B}"/>
                  </a:ext>
                </a:extLst>
              </p:cNvPr>
              <p:cNvSpPr/>
              <p:nvPr/>
            </p:nvSpPr>
            <p:spPr>
              <a:xfrm>
                <a:off x="5694163" y="2334577"/>
                <a:ext cx="807085" cy="807085"/>
              </a:xfrm>
              <a:prstGeom prst="roundRect">
                <a:avLst/>
              </a:prstGeom>
              <a:solidFill>
                <a:srgbClr val="E2E5EE"/>
              </a:solidFill>
              <a:ln>
                <a:noFill/>
              </a:ln>
              <a:effectLst>
                <a:outerShdw blurRad="254000" dist="190500" dir="13500000" algn="br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endParaRPr>
              </a:p>
            </p:txBody>
          </p:sp>
        </p:grpSp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id="{8BF76A73-E08E-90C9-451A-F5A1DB93D0DC}"/>
                </a:ext>
              </a:extLst>
            </p:cNvPr>
            <p:cNvCxnSpPr>
              <a:cxnSpLocks/>
            </p:cNvCxnSpPr>
            <p:nvPr/>
          </p:nvCxnSpPr>
          <p:spPr>
            <a:xfrm>
              <a:off x="658812" y="5854987"/>
              <a:ext cx="9117398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48895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文本占位符 26">
            <a:extLst>
              <a:ext uri="{FF2B5EF4-FFF2-40B4-BE49-F238E27FC236}">
                <a16:creationId xmlns:a16="http://schemas.microsoft.com/office/drawing/2014/main" id="{6B5928A7-29C9-E826-8A15-4379D3FAEAB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76747" y="641365"/>
            <a:ext cx="5804459" cy="369332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2F2F2F"/>
                </a:solidFill>
                <a:effectLst/>
                <a:uLnTx/>
                <a:uFillTx/>
                <a:cs typeface="+mn-cs"/>
              </a:rPr>
              <a:t>5G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rgbClr val="2F2F2F"/>
                </a:solidFill>
                <a:effectLst/>
                <a:uLnTx/>
                <a:uFillTx/>
                <a:cs typeface="+mn-cs"/>
              </a:rPr>
              <a:t>信号波束赋形的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2F2F2F"/>
                </a:solidFill>
                <a:effectLst/>
                <a:uLnTx/>
                <a:uFillTx/>
                <a:cs typeface="+mn-cs"/>
              </a:rPr>
              <a:t>MATLAB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rgbClr val="2F2F2F"/>
                </a:solidFill>
                <a:effectLst/>
                <a:uLnTx/>
                <a:uFillTx/>
                <a:cs typeface="+mn-cs"/>
              </a:rPr>
              <a:t>仿真</a:t>
            </a:r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766B7307-3F4B-7A15-00C7-CAF9FE397086}"/>
              </a:ext>
            </a:extLst>
          </p:cNvPr>
          <p:cNvGrpSpPr/>
          <p:nvPr/>
        </p:nvGrpSpPr>
        <p:grpSpPr>
          <a:xfrm>
            <a:off x="658813" y="1628775"/>
            <a:ext cx="10208987" cy="4587860"/>
            <a:chOff x="658813" y="1628775"/>
            <a:chExt cx="6950075" cy="4587860"/>
          </a:xfrm>
        </p:grpSpPr>
        <p:sp>
          <p:nvSpPr>
            <p:cNvPr id="39" name="矩形: 圆角 38">
              <a:extLst>
                <a:ext uri="{FF2B5EF4-FFF2-40B4-BE49-F238E27FC236}">
                  <a16:creationId xmlns:a16="http://schemas.microsoft.com/office/drawing/2014/main" id="{CDDCB700-3068-F0FE-1A07-B98C467E92C5}"/>
                </a:ext>
              </a:extLst>
            </p:cNvPr>
            <p:cNvSpPr/>
            <p:nvPr/>
          </p:nvSpPr>
          <p:spPr>
            <a:xfrm>
              <a:off x="658813" y="1628775"/>
              <a:ext cx="6950075" cy="4587860"/>
            </a:xfrm>
            <a:prstGeom prst="roundRect">
              <a:avLst>
                <a:gd name="adj" fmla="val 5653"/>
              </a:avLst>
            </a:prstGeom>
            <a:solidFill>
              <a:srgbClr val="E2E5EE"/>
            </a:solidFill>
            <a:ln>
              <a:noFill/>
            </a:ln>
            <a:effectLst>
              <a:outerShdw blurRad="254000" dist="190500" dir="2700000" algn="tl" rotWithShape="0">
                <a:srgbClr val="D0D0D0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矩形: 圆角 37">
              <a:extLst>
                <a:ext uri="{FF2B5EF4-FFF2-40B4-BE49-F238E27FC236}">
                  <a16:creationId xmlns:a16="http://schemas.microsoft.com/office/drawing/2014/main" id="{5B02425C-BB26-7566-EA53-1DBE60FD785D}"/>
                </a:ext>
              </a:extLst>
            </p:cNvPr>
            <p:cNvSpPr/>
            <p:nvPr/>
          </p:nvSpPr>
          <p:spPr>
            <a:xfrm>
              <a:off x="658813" y="1628775"/>
              <a:ext cx="6950075" cy="4587860"/>
            </a:xfrm>
            <a:prstGeom prst="roundRect">
              <a:avLst>
                <a:gd name="adj" fmla="val 5653"/>
              </a:avLst>
            </a:prstGeom>
            <a:solidFill>
              <a:srgbClr val="E2E5EE"/>
            </a:solidFill>
            <a:ln>
              <a:noFill/>
            </a:ln>
            <a:effectLst>
              <a:outerShdw blurRad="254000" dist="190500" dir="13500000" algn="b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CE00FC8E-515C-8C97-7733-85A337FF5F41}"/>
              </a:ext>
            </a:extLst>
          </p:cNvPr>
          <p:cNvSpPr txBox="1"/>
          <p:nvPr/>
        </p:nvSpPr>
        <p:spPr>
          <a:xfrm>
            <a:off x="9061640" y="2023110"/>
            <a:ext cx="1431099" cy="368568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dirty="0">
                <a:ea typeface="宋体" panose="02010600030101010101" pitchFamily="2" charset="-122"/>
                <a:cs typeface="Times New Roman" panose="02020603050405020304" pitchFamily="18" charset="0"/>
              </a:rPr>
              <a:t>描绘了使用</a:t>
            </a:r>
            <a:r>
              <a:rPr lang="en-US" altLang="zh-CN" dirty="0">
                <a:ea typeface="宋体" panose="02010600030101010101" pitchFamily="2" charset="-122"/>
                <a:cs typeface="Times New Roman" panose="02020603050405020304" pitchFamily="18" charset="0"/>
              </a:rPr>
              <a:t>MATLAB</a:t>
            </a:r>
            <a:r>
              <a:rPr lang="zh-CN" altLang="en-US" dirty="0">
                <a:ea typeface="宋体" panose="02010600030101010101" pitchFamily="2" charset="-122"/>
                <a:cs typeface="Times New Roman" panose="02020603050405020304" pitchFamily="18" charset="0"/>
              </a:rPr>
              <a:t>模拟的</a:t>
            </a:r>
            <a:r>
              <a:rPr lang="en-US" altLang="zh-CN" dirty="0">
                <a:ea typeface="宋体" panose="02010600030101010101" pitchFamily="2" charset="-122"/>
                <a:cs typeface="Times New Roman" panose="02020603050405020304" pitchFamily="18" charset="0"/>
              </a:rPr>
              <a:t>3D</a:t>
            </a:r>
            <a:r>
              <a:rPr lang="zh-CN" altLang="en-US" dirty="0">
                <a:ea typeface="宋体" panose="02010600030101010101" pitchFamily="2" charset="-122"/>
                <a:cs typeface="Times New Roman" panose="02020603050405020304" pitchFamily="18" charset="0"/>
              </a:rPr>
              <a:t>散射</a:t>
            </a:r>
            <a:r>
              <a:rPr lang="en-US" altLang="zh-CN" dirty="0">
                <a:ea typeface="宋体" panose="02010600030101010101" pitchFamily="2" charset="-122"/>
                <a:cs typeface="Times New Roman" panose="02020603050405020304" pitchFamily="18" charset="0"/>
              </a:rPr>
              <a:t>MIMO</a:t>
            </a:r>
            <a:r>
              <a:rPr lang="zh-CN" altLang="en-US" dirty="0">
                <a:ea typeface="宋体" panose="02010600030101010101" pitchFamily="2" charset="-122"/>
                <a:cs typeface="Times New Roman" panose="02020603050405020304" pitchFamily="18" charset="0"/>
              </a:rPr>
              <a:t>场景。这包括发射和接收天线阵列波束图案、多个散射体位置及其路径。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1F6B874-060C-0C81-77E6-F960EFC453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652" y="1918606"/>
            <a:ext cx="8023149" cy="407071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7995350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文本占位符 26">
            <a:extLst>
              <a:ext uri="{FF2B5EF4-FFF2-40B4-BE49-F238E27FC236}">
                <a16:creationId xmlns:a16="http://schemas.microsoft.com/office/drawing/2014/main" id="{6B5928A7-29C9-E826-8A15-4379D3FAEAB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76747" y="641365"/>
            <a:ext cx="5804459" cy="369332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2F2F2F"/>
                </a:solidFill>
                <a:effectLst/>
                <a:uLnTx/>
                <a:uFillTx/>
                <a:cs typeface="+mn-cs"/>
              </a:rPr>
              <a:t>5G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rgbClr val="2F2F2F"/>
                </a:solidFill>
                <a:effectLst/>
                <a:uLnTx/>
                <a:uFillTx/>
                <a:cs typeface="+mn-cs"/>
              </a:rPr>
              <a:t>信号波束赋形的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2F2F2F"/>
                </a:solidFill>
                <a:effectLst/>
                <a:uLnTx/>
                <a:uFillTx/>
                <a:cs typeface="+mn-cs"/>
              </a:rPr>
              <a:t>MATLAB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rgbClr val="2F2F2F"/>
                </a:solidFill>
                <a:effectLst/>
                <a:uLnTx/>
                <a:uFillTx/>
                <a:cs typeface="+mn-cs"/>
              </a:rPr>
              <a:t>仿真</a:t>
            </a:r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766B7307-3F4B-7A15-00C7-CAF9FE397086}"/>
              </a:ext>
            </a:extLst>
          </p:cNvPr>
          <p:cNvGrpSpPr/>
          <p:nvPr/>
        </p:nvGrpSpPr>
        <p:grpSpPr>
          <a:xfrm>
            <a:off x="658813" y="1628775"/>
            <a:ext cx="10208987" cy="4587860"/>
            <a:chOff x="658813" y="1628775"/>
            <a:chExt cx="6950075" cy="4587860"/>
          </a:xfrm>
        </p:grpSpPr>
        <p:sp>
          <p:nvSpPr>
            <p:cNvPr id="39" name="矩形: 圆角 38">
              <a:extLst>
                <a:ext uri="{FF2B5EF4-FFF2-40B4-BE49-F238E27FC236}">
                  <a16:creationId xmlns:a16="http://schemas.microsoft.com/office/drawing/2014/main" id="{CDDCB700-3068-F0FE-1A07-B98C467E92C5}"/>
                </a:ext>
              </a:extLst>
            </p:cNvPr>
            <p:cNvSpPr/>
            <p:nvPr/>
          </p:nvSpPr>
          <p:spPr>
            <a:xfrm>
              <a:off x="658813" y="1628775"/>
              <a:ext cx="6950075" cy="4587860"/>
            </a:xfrm>
            <a:prstGeom prst="roundRect">
              <a:avLst>
                <a:gd name="adj" fmla="val 5653"/>
              </a:avLst>
            </a:prstGeom>
            <a:solidFill>
              <a:srgbClr val="E2E5EE"/>
            </a:solidFill>
            <a:ln>
              <a:noFill/>
            </a:ln>
            <a:effectLst>
              <a:outerShdw blurRad="254000" dist="190500" dir="2700000" algn="tl" rotWithShape="0">
                <a:srgbClr val="D0D0D0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矩形: 圆角 37">
              <a:extLst>
                <a:ext uri="{FF2B5EF4-FFF2-40B4-BE49-F238E27FC236}">
                  <a16:creationId xmlns:a16="http://schemas.microsoft.com/office/drawing/2014/main" id="{5B02425C-BB26-7566-EA53-1DBE60FD785D}"/>
                </a:ext>
              </a:extLst>
            </p:cNvPr>
            <p:cNvSpPr/>
            <p:nvPr/>
          </p:nvSpPr>
          <p:spPr>
            <a:xfrm>
              <a:off x="658813" y="1628775"/>
              <a:ext cx="6950075" cy="4587860"/>
            </a:xfrm>
            <a:prstGeom prst="roundRect">
              <a:avLst>
                <a:gd name="adj" fmla="val 5653"/>
              </a:avLst>
            </a:prstGeom>
            <a:solidFill>
              <a:srgbClr val="E2E5EE"/>
            </a:solidFill>
            <a:ln>
              <a:noFill/>
            </a:ln>
            <a:effectLst>
              <a:outerShdw blurRad="254000" dist="190500" dir="13500000" algn="b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CE00FC8E-515C-8C97-7733-85A337FF5F41}"/>
              </a:ext>
            </a:extLst>
          </p:cNvPr>
          <p:cNvSpPr txBox="1"/>
          <p:nvPr/>
        </p:nvSpPr>
        <p:spPr>
          <a:xfrm>
            <a:off x="8884937" y="2907839"/>
            <a:ext cx="1607802" cy="20236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dirty="0">
                <a:ea typeface="宋体" panose="02010600030101010101" pitchFamily="2" charset="-122"/>
                <a:cs typeface="Times New Roman" panose="02020603050405020304" pitchFamily="18" charset="0"/>
              </a:rPr>
              <a:t>电磁辐射在实际场景中的仿真，可以验证</a:t>
            </a:r>
            <a:r>
              <a:rPr lang="en-US" altLang="zh-CN" dirty="0">
                <a:ea typeface="宋体" panose="02010600030101010101" pitchFamily="2" charset="-122"/>
                <a:cs typeface="Times New Roman" panose="02020603050405020304" pitchFamily="18" charset="0"/>
              </a:rPr>
              <a:t>5G</a:t>
            </a:r>
            <a:r>
              <a:rPr lang="zh-CN" altLang="en-US" dirty="0">
                <a:ea typeface="宋体" panose="02010600030101010101" pitchFamily="2" charset="-122"/>
                <a:cs typeface="Times New Roman" panose="02020603050405020304" pitchFamily="18" charset="0"/>
              </a:rPr>
              <a:t>信号电磁辐射的特点。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03CA938-FDD7-B94C-5463-9703E55F3B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361" y="2524424"/>
            <a:ext cx="7837028" cy="279052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2466124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82243B97-DC11-9C1E-870C-C575B72E1BA3}"/>
              </a:ext>
            </a:extLst>
          </p:cNvPr>
          <p:cNvGrpSpPr/>
          <p:nvPr/>
        </p:nvGrpSpPr>
        <p:grpSpPr>
          <a:xfrm>
            <a:off x="2964873" y="2057400"/>
            <a:ext cx="6262254" cy="2240929"/>
            <a:chOff x="2964873" y="2057400"/>
            <a:chExt cx="6262254" cy="2240929"/>
          </a:xfrm>
        </p:grpSpPr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31BE8636-ABDE-C810-4635-61C05DE5F65F}"/>
                </a:ext>
              </a:extLst>
            </p:cNvPr>
            <p:cNvSpPr txBox="1">
              <a:spLocks/>
            </p:cNvSpPr>
            <p:nvPr/>
          </p:nvSpPr>
          <p:spPr>
            <a:xfrm>
              <a:off x="3230418" y="3651998"/>
              <a:ext cx="5731164" cy="646331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spAutoFit/>
            </a:bodyPr>
            <a:lstStyle>
              <a:lvl1pPr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buNone/>
                <a:defRPr lang="zh-CN" altLang="en-US" sz="4000" b="1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zh-CN" altLang="en-US" sz="3600" dirty="0">
                  <a:latin typeface="Arial" panose="020B0604020202020204" pitchFamily="34" charset="0"/>
                  <a:ea typeface="微软雅黑" panose="020B0503020204020204" pitchFamily="34" charset="-122"/>
                </a:rPr>
                <a:t>心得体会</a:t>
              </a: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41645BCE-6A01-E075-04D9-1FEE9749A57E}"/>
                </a:ext>
              </a:extLst>
            </p:cNvPr>
            <p:cNvSpPr txBox="1">
              <a:spLocks/>
            </p:cNvSpPr>
            <p:nvPr/>
          </p:nvSpPr>
          <p:spPr>
            <a:xfrm>
              <a:off x="2964873" y="2057400"/>
              <a:ext cx="6262254" cy="1421928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9600" b="1" kern="1200">
                  <a:solidFill>
                    <a:schemeClr val="tx1"/>
                  </a:solidFill>
                  <a:latin typeface="+mj-lt"/>
                  <a:ea typeface="+mj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>
                  <a:ln w="25400">
                    <a:solidFill>
                      <a:schemeClr val="accent1"/>
                    </a:solidFill>
                  </a:ln>
                  <a:noFill/>
                  <a:latin typeface="Arial" panose="020B0604020202020204" pitchFamily="34" charset="0"/>
                  <a:ea typeface="微软雅黑" panose="020B0503020204020204" pitchFamily="34" charset="-122"/>
                </a:rPr>
                <a:t>PART</a:t>
              </a:r>
              <a:r>
                <a:rPr lang="en-US" altLang="zh-CN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05</a:t>
              </a:r>
              <a:endParaRPr lang="en-GB" altLang="zh-CN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6986CCB6-C79D-15EF-83E2-965927084217}"/>
                </a:ext>
              </a:extLst>
            </p:cNvPr>
            <p:cNvCxnSpPr>
              <a:cxnSpLocks/>
            </p:cNvCxnSpPr>
            <p:nvPr/>
          </p:nvCxnSpPr>
          <p:spPr>
            <a:xfrm>
              <a:off x="5365503" y="3429000"/>
              <a:ext cx="1460995" cy="0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357511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文本占位符 26">
            <a:extLst>
              <a:ext uri="{FF2B5EF4-FFF2-40B4-BE49-F238E27FC236}">
                <a16:creationId xmlns:a16="http://schemas.microsoft.com/office/drawing/2014/main" id="{6B5928A7-29C9-E826-8A15-4379D3FAEAB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</a:rPr>
              <a:t>心得体会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CB5EF0B1-92BB-1FA0-5CBE-81A61F8D277F}"/>
              </a:ext>
            </a:extLst>
          </p:cNvPr>
          <p:cNvGrpSpPr/>
          <p:nvPr/>
        </p:nvGrpSpPr>
        <p:grpSpPr>
          <a:xfrm>
            <a:off x="7442596" y="5473937"/>
            <a:ext cx="4090592" cy="256528"/>
            <a:chOff x="7442596" y="5473937"/>
            <a:chExt cx="4090592" cy="256528"/>
          </a:xfrm>
        </p:grpSpPr>
        <p:grpSp>
          <p:nvGrpSpPr>
            <p:cNvPr id="64" name="组合 63">
              <a:extLst>
                <a:ext uri="{FF2B5EF4-FFF2-40B4-BE49-F238E27FC236}">
                  <a16:creationId xmlns:a16="http://schemas.microsoft.com/office/drawing/2014/main" id="{166EDBEC-FE15-8613-6F21-B7C914E999CB}"/>
                </a:ext>
              </a:extLst>
            </p:cNvPr>
            <p:cNvGrpSpPr/>
            <p:nvPr/>
          </p:nvGrpSpPr>
          <p:grpSpPr>
            <a:xfrm>
              <a:off x="10615370" y="5473937"/>
              <a:ext cx="917818" cy="256528"/>
              <a:chOff x="10155176" y="4910742"/>
              <a:chExt cx="1378012" cy="385151"/>
            </a:xfrm>
          </p:grpSpPr>
          <p:grpSp>
            <p:nvGrpSpPr>
              <p:cNvPr id="33" name="组合 32">
                <a:extLst>
                  <a:ext uri="{FF2B5EF4-FFF2-40B4-BE49-F238E27FC236}">
                    <a16:creationId xmlns:a16="http://schemas.microsoft.com/office/drawing/2014/main" id="{C98628FE-F3BD-B6CF-467B-B3392E36BA1F}"/>
                  </a:ext>
                </a:extLst>
              </p:cNvPr>
              <p:cNvGrpSpPr/>
              <p:nvPr/>
            </p:nvGrpSpPr>
            <p:grpSpPr>
              <a:xfrm>
                <a:off x="11148037" y="4910742"/>
                <a:ext cx="385151" cy="385151"/>
                <a:chOff x="5694163" y="2334577"/>
                <a:chExt cx="807085" cy="807085"/>
              </a:xfrm>
            </p:grpSpPr>
            <p:sp>
              <p:nvSpPr>
                <p:cNvPr id="36" name="矩形: 圆角 35">
                  <a:extLst>
                    <a:ext uri="{FF2B5EF4-FFF2-40B4-BE49-F238E27FC236}">
                      <a16:creationId xmlns:a16="http://schemas.microsoft.com/office/drawing/2014/main" id="{280B6B07-810A-C146-D949-F7FA6F877544}"/>
                    </a:ext>
                  </a:extLst>
                </p:cNvPr>
                <p:cNvSpPr/>
                <p:nvPr/>
              </p:nvSpPr>
              <p:spPr>
                <a:xfrm>
                  <a:off x="5694163" y="2334577"/>
                  <a:ext cx="807085" cy="807085"/>
                </a:xfrm>
                <a:prstGeom prst="roundRect">
                  <a:avLst/>
                </a:prstGeom>
                <a:solidFill>
                  <a:srgbClr val="E2E5EE"/>
                </a:solidFill>
                <a:ln>
                  <a:noFill/>
                </a:ln>
                <a:effectLst>
                  <a:outerShdw blurRad="254000" dist="190500" dir="2700000" algn="br" rotWithShape="0">
                    <a:srgbClr val="CCD3DC"/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8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D3847">
                        <a:lumMod val="40000"/>
                        <a:lumOff val="60000"/>
                      </a:srgbClr>
                    </a:solidFill>
                    <a:effectLst/>
                    <a:uLnTx/>
                    <a:uFillTx/>
                    <a:latin typeface="微软雅黑 Light" panose="020B0502040204020203" pitchFamily="34" charset="-122"/>
                    <a:ea typeface="微软雅黑 Light" panose="020B0502040204020203" pitchFamily="34" charset="-122"/>
                    <a:cs typeface="+mn-cs"/>
                  </a:endParaRPr>
                </a:p>
              </p:txBody>
            </p:sp>
            <p:sp>
              <p:nvSpPr>
                <p:cNvPr id="37" name="矩形: 圆角 36">
                  <a:extLst>
                    <a:ext uri="{FF2B5EF4-FFF2-40B4-BE49-F238E27FC236}">
                      <a16:creationId xmlns:a16="http://schemas.microsoft.com/office/drawing/2014/main" id="{26A2605C-DED5-DF2D-9835-AD87C1C176FF}"/>
                    </a:ext>
                  </a:extLst>
                </p:cNvPr>
                <p:cNvSpPr/>
                <p:nvPr/>
              </p:nvSpPr>
              <p:spPr>
                <a:xfrm>
                  <a:off x="5694163" y="2334577"/>
                  <a:ext cx="807085" cy="807085"/>
                </a:xfrm>
                <a:prstGeom prst="roundRect">
                  <a:avLst/>
                </a:prstGeom>
                <a:solidFill>
                  <a:srgbClr val="E2E5EE"/>
                </a:solidFill>
                <a:ln>
                  <a:noFill/>
                </a:ln>
                <a:effectLst>
                  <a:outerShdw blurRad="254000" dist="190500" dir="13500000" algn="br" rotWithShape="0">
                    <a:schemeClr val="bg1"/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微软雅黑 Light" panose="020B0502040204020203" pitchFamily="34" charset="-122"/>
                    <a:ea typeface="微软雅黑 Light" panose="020B0502040204020203" pitchFamily="34" charset="-122"/>
                    <a:cs typeface="+mn-cs"/>
                  </a:endParaRPr>
                </a:p>
              </p:txBody>
            </p:sp>
          </p:grpSp>
          <p:grpSp>
            <p:nvGrpSpPr>
              <p:cNvPr id="41" name="组合 40">
                <a:extLst>
                  <a:ext uri="{FF2B5EF4-FFF2-40B4-BE49-F238E27FC236}">
                    <a16:creationId xmlns:a16="http://schemas.microsoft.com/office/drawing/2014/main" id="{E89D10FD-BEBF-4314-4471-A11025D4F1BB}"/>
                  </a:ext>
                </a:extLst>
              </p:cNvPr>
              <p:cNvGrpSpPr/>
              <p:nvPr/>
            </p:nvGrpSpPr>
            <p:grpSpPr>
              <a:xfrm>
                <a:off x="10651606" y="4910742"/>
                <a:ext cx="385151" cy="385151"/>
                <a:chOff x="5694163" y="2334577"/>
                <a:chExt cx="807085" cy="807085"/>
              </a:xfrm>
            </p:grpSpPr>
            <p:sp>
              <p:nvSpPr>
                <p:cNvPr id="42" name="矩形: 圆角 41">
                  <a:extLst>
                    <a:ext uri="{FF2B5EF4-FFF2-40B4-BE49-F238E27FC236}">
                      <a16:creationId xmlns:a16="http://schemas.microsoft.com/office/drawing/2014/main" id="{2DFE4EEB-28FA-0EB3-3903-40A252FD2B59}"/>
                    </a:ext>
                  </a:extLst>
                </p:cNvPr>
                <p:cNvSpPr/>
                <p:nvPr/>
              </p:nvSpPr>
              <p:spPr>
                <a:xfrm>
                  <a:off x="5694163" y="2334577"/>
                  <a:ext cx="807085" cy="807085"/>
                </a:xfrm>
                <a:prstGeom prst="roundRect">
                  <a:avLst/>
                </a:prstGeom>
                <a:solidFill>
                  <a:srgbClr val="E2E5EE"/>
                </a:solidFill>
                <a:ln>
                  <a:noFill/>
                </a:ln>
                <a:effectLst>
                  <a:outerShdw blurRad="254000" dist="190500" dir="2700000" algn="br" rotWithShape="0">
                    <a:srgbClr val="CCD3DC"/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8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D3847">
                        <a:lumMod val="40000"/>
                        <a:lumOff val="60000"/>
                      </a:srgbClr>
                    </a:solidFill>
                    <a:effectLst/>
                    <a:uLnTx/>
                    <a:uFillTx/>
                    <a:latin typeface="微软雅黑 Light" panose="020B0502040204020203" pitchFamily="34" charset="-122"/>
                    <a:ea typeface="微软雅黑 Light" panose="020B0502040204020203" pitchFamily="34" charset="-122"/>
                    <a:cs typeface="+mn-cs"/>
                  </a:endParaRPr>
                </a:p>
              </p:txBody>
            </p:sp>
            <p:sp>
              <p:nvSpPr>
                <p:cNvPr id="43" name="矩形: 圆角 42">
                  <a:extLst>
                    <a:ext uri="{FF2B5EF4-FFF2-40B4-BE49-F238E27FC236}">
                      <a16:creationId xmlns:a16="http://schemas.microsoft.com/office/drawing/2014/main" id="{2285A61A-FB0E-C2B9-9235-2D92F8BE8EB2}"/>
                    </a:ext>
                  </a:extLst>
                </p:cNvPr>
                <p:cNvSpPr/>
                <p:nvPr/>
              </p:nvSpPr>
              <p:spPr>
                <a:xfrm>
                  <a:off x="5694163" y="2334577"/>
                  <a:ext cx="807085" cy="807085"/>
                </a:xfrm>
                <a:prstGeom prst="roundRect">
                  <a:avLst/>
                </a:prstGeom>
                <a:solidFill>
                  <a:srgbClr val="E2E5EE"/>
                </a:solidFill>
                <a:ln>
                  <a:noFill/>
                </a:ln>
                <a:effectLst>
                  <a:outerShdw blurRad="254000" dist="190500" dir="13500000" algn="br" rotWithShape="0">
                    <a:schemeClr val="bg1"/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微软雅黑 Light" panose="020B0502040204020203" pitchFamily="34" charset="-122"/>
                    <a:ea typeface="微软雅黑 Light" panose="020B0502040204020203" pitchFamily="34" charset="-122"/>
                    <a:cs typeface="+mn-cs"/>
                  </a:endParaRPr>
                </a:p>
              </p:txBody>
            </p:sp>
          </p:grpSp>
          <p:grpSp>
            <p:nvGrpSpPr>
              <p:cNvPr id="44" name="组合 43">
                <a:extLst>
                  <a:ext uri="{FF2B5EF4-FFF2-40B4-BE49-F238E27FC236}">
                    <a16:creationId xmlns:a16="http://schemas.microsoft.com/office/drawing/2014/main" id="{4731243B-15E3-F428-DC48-9C945FD733F9}"/>
                  </a:ext>
                </a:extLst>
              </p:cNvPr>
              <p:cNvGrpSpPr/>
              <p:nvPr/>
            </p:nvGrpSpPr>
            <p:grpSpPr>
              <a:xfrm>
                <a:off x="10155176" y="4910742"/>
                <a:ext cx="385151" cy="385151"/>
                <a:chOff x="5694163" y="2334577"/>
                <a:chExt cx="807085" cy="807085"/>
              </a:xfrm>
            </p:grpSpPr>
            <p:sp>
              <p:nvSpPr>
                <p:cNvPr id="45" name="矩形: 圆角 44">
                  <a:extLst>
                    <a:ext uri="{FF2B5EF4-FFF2-40B4-BE49-F238E27FC236}">
                      <a16:creationId xmlns:a16="http://schemas.microsoft.com/office/drawing/2014/main" id="{11D5D7FE-E6BE-129E-C837-AA005A06E571}"/>
                    </a:ext>
                  </a:extLst>
                </p:cNvPr>
                <p:cNvSpPr/>
                <p:nvPr/>
              </p:nvSpPr>
              <p:spPr>
                <a:xfrm>
                  <a:off x="5694163" y="2334577"/>
                  <a:ext cx="807085" cy="807085"/>
                </a:xfrm>
                <a:prstGeom prst="roundRect">
                  <a:avLst/>
                </a:prstGeom>
                <a:solidFill>
                  <a:srgbClr val="E2E5EE"/>
                </a:solidFill>
                <a:ln>
                  <a:noFill/>
                </a:ln>
                <a:effectLst>
                  <a:outerShdw blurRad="254000" dist="190500" dir="2700000" algn="br" rotWithShape="0">
                    <a:srgbClr val="CCD3DC"/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8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D3847">
                        <a:lumMod val="40000"/>
                        <a:lumOff val="60000"/>
                      </a:srgbClr>
                    </a:solidFill>
                    <a:effectLst/>
                    <a:uLnTx/>
                    <a:uFillTx/>
                    <a:latin typeface="微软雅黑 Light" panose="020B0502040204020203" pitchFamily="34" charset="-122"/>
                    <a:ea typeface="微软雅黑 Light" panose="020B0502040204020203" pitchFamily="34" charset="-122"/>
                    <a:cs typeface="+mn-cs"/>
                  </a:endParaRPr>
                </a:p>
              </p:txBody>
            </p:sp>
            <p:sp>
              <p:nvSpPr>
                <p:cNvPr id="46" name="矩形: 圆角 45">
                  <a:extLst>
                    <a:ext uri="{FF2B5EF4-FFF2-40B4-BE49-F238E27FC236}">
                      <a16:creationId xmlns:a16="http://schemas.microsoft.com/office/drawing/2014/main" id="{66AB1ECE-B13D-0B75-37A2-71DA1087A92A}"/>
                    </a:ext>
                  </a:extLst>
                </p:cNvPr>
                <p:cNvSpPr/>
                <p:nvPr/>
              </p:nvSpPr>
              <p:spPr>
                <a:xfrm>
                  <a:off x="5694163" y="2334577"/>
                  <a:ext cx="807085" cy="807085"/>
                </a:xfrm>
                <a:prstGeom prst="roundRect">
                  <a:avLst/>
                </a:prstGeom>
                <a:solidFill>
                  <a:srgbClr val="E2E5EE"/>
                </a:solidFill>
                <a:ln>
                  <a:noFill/>
                </a:ln>
                <a:effectLst>
                  <a:outerShdw blurRad="254000" dist="190500" dir="13500000" algn="br" rotWithShape="0">
                    <a:schemeClr val="bg1"/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微软雅黑 Light" panose="020B0502040204020203" pitchFamily="34" charset="-122"/>
                    <a:ea typeface="微软雅黑 Light" panose="020B0502040204020203" pitchFamily="34" charset="-122"/>
                    <a:cs typeface="+mn-cs"/>
                  </a:endParaRPr>
                </a:p>
              </p:txBody>
            </p:sp>
          </p:grpSp>
        </p:grpSp>
        <p:cxnSp>
          <p:nvCxnSpPr>
            <p:cNvPr id="47" name="直接连接符 46">
              <a:extLst>
                <a:ext uri="{FF2B5EF4-FFF2-40B4-BE49-F238E27FC236}">
                  <a16:creationId xmlns:a16="http://schemas.microsoft.com/office/drawing/2014/main" id="{BDB5FD58-D4ED-2951-F046-7AD795E3D5C6}"/>
                </a:ext>
              </a:extLst>
            </p:cNvPr>
            <p:cNvCxnSpPr>
              <a:cxnSpLocks/>
            </p:cNvCxnSpPr>
            <p:nvPr/>
          </p:nvCxnSpPr>
          <p:spPr>
            <a:xfrm>
              <a:off x="7442596" y="5696872"/>
              <a:ext cx="3052684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F4EC991B-AF4B-69E6-75CF-AE15D18F1BCC}"/>
              </a:ext>
            </a:extLst>
          </p:cNvPr>
          <p:cNvGrpSpPr/>
          <p:nvPr/>
        </p:nvGrpSpPr>
        <p:grpSpPr>
          <a:xfrm>
            <a:off x="658812" y="1587182"/>
            <a:ext cx="6422708" cy="217780"/>
            <a:chOff x="658812" y="2011071"/>
            <a:chExt cx="6422708" cy="217780"/>
          </a:xfrm>
        </p:grpSpPr>
        <p:grpSp>
          <p:nvGrpSpPr>
            <p:cNvPr id="50" name="组合 49">
              <a:extLst>
                <a:ext uri="{FF2B5EF4-FFF2-40B4-BE49-F238E27FC236}">
                  <a16:creationId xmlns:a16="http://schemas.microsoft.com/office/drawing/2014/main" id="{A3DEABDD-EDEC-8A13-0F78-1C8F46B6480D}"/>
                </a:ext>
              </a:extLst>
            </p:cNvPr>
            <p:cNvGrpSpPr/>
            <p:nvPr/>
          </p:nvGrpSpPr>
          <p:grpSpPr>
            <a:xfrm flipH="1" flipV="1">
              <a:off x="658812" y="2011071"/>
              <a:ext cx="217780" cy="217780"/>
              <a:chOff x="5694163" y="2334577"/>
              <a:chExt cx="807085" cy="807085"/>
            </a:xfrm>
          </p:grpSpPr>
          <p:sp>
            <p:nvSpPr>
              <p:cNvPr id="58" name="矩形: 圆角 57">
                <a:extLst>
                  <a:ext uri="{FF2B5EF4-FFF2-40B4-BE49-F238E27FC236}">
                    <a16:creationId xmlns:a16="http://schemas.microsoft.com/office/drawing/2014/main" id="{014BEBA4-767C-50CD-E6BF-51048AA95CA4}"/>
                  </a:ext>
                </a:extLst>
              </p:cNvPr>
              <p:cNvSpPr/>
              <p:nvPr/>
            </p:nvSpPr>
            <p:spPr>
              <a:xfrm>
                <a:off x="5694163" y="2334577"/>
                <a:ext cx="807085" cy="807085"/>
              </a:xfrm>
              <a:prstGeom prst="roundRect">
                <a:avLst/>
              </a:prstGeom>
              <a:solidFill>
                <a:srgbClr val="E2E5EE"/>
              </a:solidFill>
              <a:ln>
                <a:noFill/>
              </a:ln>
              <a:effectLst>
                <a:outerShdw blurRad="254000" dist="190500" dir="2700000" algn="br" rotWithShape="0">
                  <a:srgbClr val="CCD3DC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8000" b="0" i="0" u="none" strike="noStrike" kern="1200" cap="none" spc="0" normalizeH="0" baseline="0" noProof="0" dirty="0">
                  <a:ln>
                    <a:noFill/>
                  </a:ln>
                  <a:solidFill>
                    <a:srgbClr val="2D3847">
                      <a:lumMod val="40000"/>
                      <a:lumOff val="60000"/>
                    </a:srgbClr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endParaRPr>
              </a:p>
            </p:txBody>
          </p:sp>
          <p:sp>
            <p:nvSpPr>
              <p:cNvPr id="59" name="矩形: 圆角 58">
                <a:extLst>
                  <a:ext uri="{FF2B5EF4-FFF2-40B4-BE49-F238E27FC236}">
                    <a16:creationId xmlns:a16="http://schemas.microsoft.com/office/drawing/2014/main" id="{6A0DB359-500B-1B1B-833E-EC310C9659CD}"/>
                  </a:ext>
                </a:extLst>
              </p:cNvPr>
              <p:cNvSpPr/>
              <p:nvPr/>
            </p:nvSpPr>
            <p:spPr>
              <a:xfrm>
                <a:off x="5694163" y="2334577"/>
                <a:ext cx="807085" cy="807085"/>
              </a:xfrm>
              <a:prstGeom prst="roundRect">
                <a:avLst/>
              </a:prstGeom>
              <a:solidFill>
                <a:srgbClr val="E2E5EE"/>
              </a:solidFill>
              <a:ln>
                <a:noFill/>
              </a:ln>
              <a:effectLst>
                <a:outerShdw blurRad="254000" dist="190500" dir="13500000" algn="br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endParaRPr>
              </a:p>
            </p:txBody>
          </p:sp>
        </p:grpSp>
        <p:grpSp>
          <p:nvGrpSpPr>
            <p:cNvPr id="51" name="组合 50">
              <a:extLst>
                <a:ext uri="{FF2B5EF4-FFF2-40B4-BE49-F238E27FC236}">
                  <a16:creationId xmlns:a16="http://schemas.microsoft.com/office/drawing/2014/main" id="{5A3E45CD-BC83-D783-68F3-541C5A5AF1BB}"/>
                </a:ext>
              </a:extLst>
            </p:cNvPr>
            <p:cNvGrpSpPr/>
            <p:nvPr/>
          </p:nvGrpSpPr>
          <p:grpSpPr>
            <a:xfrm flipH="1" flipV="1">
              <a:off x="939514" y="2011071"/>
              <a:ext cx="217780" cy="217780"/>
              <a:chOff x="5694163" y="2334577"/>
              <a:chExt cx="807085" cy="807085"/>
            </a:xfrm>
          </p:grpSpPr>
          <p:sp>
            <p:nvSpPr>
              <p:cNvPr id="56" name="矩形: 圆角 55">
                <a:extLst>
                  <a:ext uri="{FF2B5EF4-FFF2-40B4-BE49-F238E27FC236}">
                    <a16:creationId xmlns:a16="http://schemas.microsoft.com/office/drawing/2014/main" id="{318D13C6-8061-A9B5-27B5-36ABD7BAF605}"/>
                  </a:ext>
                </a:extLst>
              </p:cNvPr>
              <p:cNvSpPr/>
              <p:nvPr/>
            </p:nvSpPr>
            <p:spPr>
              <a:xfrm>
                <a:off x="5694163" y="2334577"/>
                <a:ext cx="807085" cy="807085"/>
              </a:xfrm>
              <a:prstGeom prst="roundRect">
                <a:avLst/>
              </a:prstGeom>
              <a:solidFill>
                <a:srgbClr val="E2E5EE"/>
              </a:solidFill>
              <a:ln>
                <a:noFill/>
              </a:ln>
              <a:effectLst>
                <a:outerShdw blurRad="254000" dist="190500" dir="2700000" algn="br" rotWithShape="0">
                  <a:srgbClr val="CCD3DC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8000" b="0" i="0" u="none" strike="noStrike" kern="1200" cap="none" spc="0" normalizeH="0" baseline="0" noProof="0" dirty="0">
                  <a:ln>
                    <a:noFill/>
                  </a:ln>
                  <a:solidFill>
                    <a:srgbClr val="2D3847">
                      <a:lumMod val="40000"/>
                      <a:lumOff val="60000"/>
                    </a:srgbClr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endParaRPr>
              </a:p>
            </p:txBody>
          </p:sp>
          <p:sp>
            <p:nvSpPr>
              <p:cNvPr id="57" name="矩形: 圆角 56">
                <a:extLst>
                  <a:ext uri="{FF2B5EF4-FFF2-40B4-BE49-F238E27FC236}">
                    <a16:creationId xmlns:a16="http://schemas.microsoft.com/office/drawing/2014/main" id="{00BBC120-9824-0663-1189-3167B76E0BF6}"/>
                  </a:ext>
                </a:extLst>
              </p:cNvPr>
              <p:cNvSpPr/>
              <p:nvPr/>
            </p:nvSpPr>
            <p:spPr>
              <a:xfrm>
                <a:off x="5694163" y="2334577"/>
                <a:ext cx="807085" cy="807085"/>
              </a:xfrm>
              <a:prstGeom prst="roundRect">
                <a:avLst/>
              </a:prstGeom>
              <a:solidFill>
                <a:srgbClr val="E2E5EE"/>
              </a:solidFill>
              <a:ln>
                <a:noFill/>
              </a:ln>
              <a:effectLst>
                <a:outerShdw blurRad="254000" dist="190500" dir="13500000" algn="br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endParaRPr>
              </a:p>
            </p:txBody>
          </p:sp>
        </p:grpSp>
        <p:grpSp>
          <p:nvGrpSpPr>
            <p:cNvPr id="52" name="组合 51">
              <a:extLst>
                <a:ext uri="{FF2B5EF4-FFF2-40B4-BE49-F238E27FC236}">
                  <a16:creationId xmlns:a16="http://schemas.microsoft.com/office/drawing/2014/main" id="{FEA966D5-EDE5-F116-9623-B88F27DA25FD}"/>
                </a:ext>
              </a:extLst>
            </p:cNvPr>
            <p:cNvGrpSpPr/>
            <p:nvPr/>
          </p:nvGrpSpPr>
          <p:grpSpPr>
            <a:xfrm flipH="1" flipV="1">
              <a:off x="1220216" y="2011071"/>
              <a:ext cx="217780" cy="217780"/>
              <a:chOff x="5694163" y="2334577"/>
              <a:chExt cx="807085" cy="807085"/>
            </a:xfrm>
          </p:grpSpPr>
          <p:sp>
            <p:nvSpPr>
              <p:cNvPr id="54" name="矩形: 圆角 53">
                <a:extLst>
                  <a:ext uri="{FF2B5EF4-FFF2-40B4-BE49-F238E27FC236}">
                    <a16:creationId xmlns:a16="http://schemas.microsoft.com/office/drawing/2014/main" id="{65CB411C-918A-9D8B-1DDC-BD3D3A5C1719}"/>
                  </a:ext>
                </a:extLst>
              </p:cNvPr>
              <p:cNvSpPr/>
              <p:nvPr/>
            </p:nvSpPr>
            <p:spPr>
              <a:xfrm>
                <a:off x="5694163" y="2334577"/>
                <a:ext cx="807085" cy="807085"/>
              </a:xfrm>
              <a:prstGeom prst="roundRect">
                <a:avLst/>
              </a:prstGeom>
              <a:solidFill>
                <a:srgbClr val="E2E5EE"/>
              </a:solidFill>
              <a:ln>
                <a:noFill/>
              </a:ln>
              <a:effectLst>
                <a:outerShdw blurRad="254000" dist="190500" dir="2700000" algn="br" rotWithShape="0">
                  <a:srgbClr val="CCD3DC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8000" b="0" i="0" u="none" strike="noStrike" kern="1200" cap="none" spc="0" normalizeH="0" baseline="0" noProof="0" dirty="0">
                  <a:ln>
                    <a:noFill/>
                  </a:ln>
                  <a:solidFill>
                    <a:srgbClr val="2D3847">
                      <a:lumMod val="40000"/>
                      <a:lumOff val="60000"/>
                    </a:srgbClr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endParaRPr>
              </a:p>
            </p:txBody>
          </p:sp>
          <p:sp>
            <p:nvSpPr>
              <p:cNvPr id="55" name="矩形: 圆角 54">
                <a:extLst>
                  <a:ext uri="{FF2B5EF4-FFF2-40B4-BE49-F238E27FC236}">
                    <a16:creationId xmlns:a16="http://schemas.microsoft.com/office/drawing/2014/main" id="{D46CD702-F887-90F7-A90D-A32505D9F75F}"/>
                  </a:ext>
                </a:extLst>
              </p:cNvPr>
              <p:cNvSpPr/>
              <p:nvPr/>
            </p:nvSpPr>
            <p:spPr>
              <a:xfrm>
                <a:off x="5694163" y="2334577"/>
                <a:ext cx="807085" cy="807085"/>
              </a:xfrm>
              <a:prstGeom prst="roundRect">
                <a:avLst/>
              </a:prstGeom>
              <a:solidFill>
                <a:srgbClr val="E2E5EE"/>
              </a:solidFill>
              <a:ln>
                <a:noFill/>
              </a:ln>
              <a:effectLst>
                <a:outerShdw blurRad="254000" dist="190500" dir="13500000" algn="br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endParaRPr>
              </a:p>
            </p:txBody>
          </p:sp>
        </p:grpSp>
        <p:cxnSp>
          <p:nvCxnSpPr>
            <p:cNvPr id="53" name="直接连接符 52">
              <a:extLst>
                <a:ext uri="{FF2B5EF4-FFF2-40B4-BE49-F238E27FC236}">
                  <a16:creationId xmlns:a16="http://schemas.microsoft.com/office/drawing/2014/main" id="{BBA5AD6C-C51C-1277-7C64-76F79674A6C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79993" y="2030065"/>
              <a:ext cx="5601527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84AE1C04-3D52-D450-0F84-E6E67492A982}"/>
              </a:ext>
            </a:extLst>
          </p:cNvPr>
          <p:cNvGrpSpPr/>
          <p:nvPr/>
        </p:nvGrpSpPr>
        <p:grpSpPr>
          <a:xfrm>
            <a:off x="658811" y="2070791"/>
            <a:ext cx="10729526" cy="3484188"/>
            <a:chOff x="658812" y="2525362"/>
            <a:chExt cx="6392799" cy="3181033"/>
          </a:xfrm>
        </p:grpSpPr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E0231741-DB90-46C6-91B0-73384083774D}"/>
                </a:ext>
              </a:extLst>
            </p:cNvPr>
            <p:cNvGrpSpPr/>
            <p:nvPr/>
          </p:nvGrpSpPr>
          <p:grpSpPr>
            <a:xfrm>
              <a:off x="658812" y="2525362"/>
              <a:ext cx="6392799" cy="3181033"/>
              <a:chOff x="1691035" y="2334578"/>
              <a:chExt cx="3286340" cy="807085"/>
            </a:xfrm>
          </p:grpSpPr>
          <p:sp>
            <p:nvSpPr>
              <p:cNvPr id="12" name="矩形: 圆角 11">
                <a:extLst>
                  <a:ext uri="{FF2B5EF4-FFF2-40B4-BE49-F238E27FC236}">
                    <a16:creationId xmlns:a16="http://schemas.microsoft.com/office/drawing/2014/main" id="{F7826B60-38FC-C165-9D8C-2533CE02A34F}"/>
                  </a:ext>
                </a:extLst>
              </p:cNvPr>
              <p:cNvSpPr/>
              <p:nvPr/>
            </p:nvSpPr>
            <p:spPr>
              <a:xfrm>
                <a:off x="1691035" y="2334578"/>
                <a:ext cx="3286340" cy="807085"/>
              </a:xfrm>
              <a:prstGeom prst="roundRect">
                <a:avLst>
                  <a:gd name="adj" fmla="val 2714"/>
                </a:avLst>
              </a:prstGeom>
              <a:solidFill>
                <a:srgbClr val="E2E5EE"/>
              </a:solidFill>
              <a:ln>
                <a:noFill/>
              </a:ln>
              <a:effectLst>
                <a:outerShdw blurRad="254000" dist="190500" dir="13500000" algn="br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endParaRPr>
              </a:p>
            </p:txBody>
          </p:sp>
          <p:sp>
            <p:nvSpPr>
              <p:cNvPr id="13" name="矩形: 圆角 12">
                <a:extLst>
                  <a:ext uri="{FF2B5EF4-FFF2-40B4-BE49-F238E27FC236}">
                    <a16:creationId xmlns:a16="http://schemas.microsoft.com/office/drawing/2014/main" id="{8F55B054-AFC2-C919-053A-8A758459762C}"/>
                  </a:ext>
                </a:extLst>
              </p:cNvPr>
              <p:cNvSpPr/>
              <p:nvPr/>
            </p:nvSpPr>
            <p:spPr>
              <a:xfrm>
                <a:off x="1691035" y="2334578"/>
                <a:ext cx="3286340" cy="807085"/>
              </a:xfrm>
              <a:prstGeom prst="roundRect">
                <a:avLst>
                  <a:gd name="adj" fmla="val 2875"/>
                </a:avLst>
              </a:prstGeom>
              <a:solidFill>
                <a:srgbClr val="E2E5EE"/>
              </a:solidFill>
              <a:ln>
                <a:noFill/>
              </a:ln>
              <a:effectLst>
                <a:outerShdw blurRad="254000" dist="190500" dir="2700000" algn="br" rotWithShape="0">
                  <a:srgbClr val="CCD3DC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8000" b="0" i="0" u="none" strike="noStrike" kern="1200" cap="none" spc="0" normalizeH="0" baseline="0" noProof="0" dirty="0">
                  <a:ln>
                    <a:noFill/>
                  </a:ln>
                  <a:solidFill>
                    <a:srgbClr val="2D3847">
                      <a:lumMod val="40000"/>
                      <a:lumOff val="60000"/>
                    </a:srgbClr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endParaRPr>
              </a:p>
            </p:txBody>
          </p:sp>
        </p:grp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8252886D-721D-012F-B64D-9BB1E76E7C58}"/>
                </a:ext>
              </a:extLst>
            </p:cNvPr>
            <p:cNvSpPr txBox="1"/>
            <p:nvPr/>
          </p:nvSpPr>
          <p:spPr>
            <a:xfrm>
              <a:off x="1781955" y="3031375"/>
              <a:ext cx="5006115" cy="2023696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marL="0" marR="0" algn="just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dirty="0">
                  <a:ea typeface="宋体" panose="02010600030101010101" pitchFamily="2" charset="-122"/>
                  <a:cs typeface="Times New Roman" panose="02020603050405020304" pitchFamily="18" charset="0"/>
                </a:rPr>
                <a:t>在</a:t>
              </a:r>
              <a:r>
                <a:rPr lang="en-US" altLang="zh-CN" dirty="0">
                  <a:ea typeface="宋体" panose="02010600030101010101" pitchFamily="2" charset="-122"/>
                  <a:cs typeface="Times New Roman" panose="02020603050405020304" pitchFamily="18" charset="0"/>
                </a:rPr>
                <a:t>5G</a:t>
              </a:r>
              <a:r>
                <a:rPr lang="zh-CN" altLang="en-US" dirty="0">
                  <a:ea typeface="宋体" panose="02010600030101010101" pitchFamily="2" charset="-122"/>
                  <a:cs typeface="Times New Roman" panose="02020603050405020304" pitchFamily="18" charset="0"/>
                </a:rPr>
                <a:t>技术发展过程中，需重视电磁辐射对健康可能带来的影响，并采取评估措施，降低风险。电磁辐射监测技术能提供数据以了解辐射程度。防护措施有金属吸波材料进行外壳封装、隔离墙的设置等。控制使用时间和频率、保持距离、保持健康习惯等能降低影响。我们需要综合考虑技术好处和潜在危害，并采取各种措施确保</a:t>
              </a:r>
              <a:r>
                <a:rPr lang="en-US" altLang="zh-CN" dirty="0">
                  <a:ea typeface="宋体" panose="02010600030101010101" pitchFamily="2" charset="-122"/>
                  <a:cs typeface="Times New Roman" panose="02020603050405020304" pitchFamily="18" charset="0"/>
                </a:rPr>
                <a:t>5G</a:t>
              </a:r>
              <a:r>
                <a:rPr lang="zh-CN" altLang="en-US" dirty="0">
                  <a:ea typeface="宋体" panose="02010600030101010101" pitchFamily="2" charset="-122"/>
                  <a:cs typeface="Times New Roman" panose="02020603050405020304" pitchFamily="18" charset="0"/>
                </a:rPr>
                <a:t>技术的安全发展。</a:t>
              </a:r>
            </a:p>
          </p:txBody>
        </p: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B9234D5D-E5C3-B53C-761C-149237CD74E6}"/>
                </a:ext>
              </a:extLst>
            </p:cNvPr>
            <p:cNvGrpSpPr/>
            <p:nvPr/>
          </p:nvGrpSpPr>
          <p:grpSpPr>
            <a:xfrm>
              <a:off x="971405" y="5163570"/>
              <a:ext cx="493254" cy="191908"/>
              <a:chOff x="10000580" y="1863047"/>
              <a:chExt cx="294071" cy="114413"/>
            </a:xfrm>
          </p:grpSpPr>
          <p:sp>
            <p:nvSpPr>
              <p:cNvPr id="15" name="椭圆 14">
                <a:extLst>
                  <a:ext uri="{FF2B5EF4-FFF2-40B4-BE49-F238E27FC236}">
                    <a16:creationId xmlns:a16="http://schemas.microsoft.com/office/drawing/2014/main" id="{6E882E3A-BFAE-473A-6024-CD589A9864B8}"/>
                  </a:ext>
                </a:extLst>
              </p:cNvPr>
              <p:cNvSpPr/>
              <p:nvPr/>
            </p:nvSpPr>
            <p:spPr>
              <a:xfrm>
                <a:off x="10000580" y="1869098"/>
                <a:ext cx="84266" cy="108362"/>
              </a:xfrm>
              <a:prstGeom prst="ellipse">
                <a:avLst/>
              </a:prstGeom>
              <a:solidFill>
                <a:schemeClr val="accent1">
                  <a:alpha val="3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椭圆 15">
                <a:extLst>
                  <a:ext uri="{FF2B5EF4-FFF2-40B4-BE49-F238E27FC236}">
                    <a16:creationId xmlns:a16="http://schemas.microsoft.com/office/drawing/2014/main" id="{95BFCF4C-1728-2910-45F5-F42A206564BA}"/>
                  </a:ext>
                </a:extLst>
              </p:cNvPr>
              <p:cNvSpPr/>
              <p:nvPr/>
            </p:nvSpPr>
            <p:spPr>
              <a:xfrm>
                <a:off x="10105916" y="1863047"/>
                <a:ext cx="84266" cy="108362"/>
              </a:xfrm>
              <a:prstGeom prst="ellipse">
                <a:avLst/>
              </a:prstGeom>
              <a:solidFill>
                <a:schemeClr val="accent1">
                  <a:alpha val="3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椭圆 16">
                <a:extLst>
                  <a:ext uri="{FF2B5EF4-FFF2-40B4-BE49-F238E27FC236}">
                    <a16:creationId xmlns:a16="http://schemas.microsoft.com/office/drawing/2014/main" id="{327E9CAD-50B3-C30D-0786-3C877A3E9F0D}"/>
                  </a:ext>
                </a:extLst>
              </p:cNvPr>
              <p:cNvSpPr/>
              <p:nvPr/>
            </p:nvSpPr>
            <p:spPr>
              <a:xfrm>
                <a:off x="10210385" y="1869097"/>
                <a:ext cx="84266" cy="108362"/>
              </a:xfrm>
              <a:prstGeom prst="ellipse">
                <a:avLst/>
              </a:prstGeom>
              <a:solidFill>
                <a:schemeClr val="accent1">
                  <a:alpha val="3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101ECAB2-D6B1-7457-A69D-C6DDC9847515}"/>
                </a:ext>
              </a:extLst>
            </p:cNvPr>
            <p:cNvCxnSpPr>
              <a:cxnSpLocks/>
            </p:cNvCxnSpPr>
            <p:nvPr/>
          </p:nvCxnSpPr>
          <p:spPr>
            <a:xfrm>
              <a:off x="1634837" y="3031375"/>
              <a:ext cx="0" cy="1992591"/>
            </a:xfrm>
            <a:prstGeom prst="line">
              <a:avLst/>
            </a:prstGeom>
            <a:ln>
              <a:solidFill>
                <a:schemeClr val="bg2">
                  <a:lumMod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EAC4E7D9-570F-FD57-EDE5-A84FB9BDA543}"/>
                </a:ext>
              </a:extLst>
            </p:cNvPr>
            <p:cNvGrpSpPr/>
            <p:nvPr/>
          </p:nvGrpSpPr>
          <p:grpSpPr>
            <a:xfrm>
              <a:off x="1057390" y="3031375"/>
              <a:ext cx="430330" cy="659976"/>
              <a:chOff x="997576" y="2883764"/>
              <a:chExt cx="646121" cy="990924"/>
            </a:xfrm>
          </p:grpSpPr>
          <p:sp>
            <p:nvSpPr>
              <p:cNvPr id="32" name="椭圆 31">
                <a:extLst>
                  <a:ext uri="{FF2B5EF4-FFF2-40B4-BE49-F238E27FC236}">
                    <a16:creationId xmlns:a16="http://schemas.microsoft.com/office/drawing/2014/main" id="{9B3EF9A8-DDEC-0755-4805-6D0DF6380D54}"/>
                  </a:ext>
                </a:extLst>
              </p:cNvPr>
              <p:cNvSpPr/>
              <p:nvPr/>
            </p:nvSpPr>
            <p:spPr>
              <a:xfrm>
                <a:off x="997576" y="2883764"/>
                <a:ext cx="646121" cy="99092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29" name="图形 28" descr="剧院">
                <a:extLst>
                  <a:ext uri="{FF2B5EF4-FFF2-40B4-BE49-F238E27FC236}">
                    <a16:creationId xmlns:a16="http://schemas.microsoft.com/office/drawing/2014/main" id="{EA425E5C-770C-B666-7D9D-531F265882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096178" y="3042836"/>
                <a:ext cx="425305" cy="693460"/>
              </a:xfrm>
              <a:prstGeom prst="rect">
                <a:avLst/>
              </a:prstGeom>
            </p:spPr>
          </p:pic>
        </p:grpSp>
        <p:grpSp>
          <p:nvGrpSpPr>
            <p:cNvPr id="38" name="组合 37">
              <a:extLst>
                <a:ext uri="{FF2B5EF4-FFF2-40B4-BE49-F238E27FC236}">
                  <a16:creationId xmlns:a16="http://schemas.microsoft.com/office/drawing/2014/main" id="{A989A6FE-7D51-2085-808D-86970AA5B7AC}"/>
                </a:ext>
              </a:extLst>
            </p:cNvPr>
            <p:cNvGrpSpPr>
              <a:grpSpLocks/>
            </p:cNvGrpSpPr>
            <p:nvPr/>
          </p:nvGrpSpPr>
          <p:grpSpPr>
            <a:xfrm>
              <a:off x="6606019" y="5255602"/>
              <a:ext cx="228562" cy="245675"/>
              <a:chOff x="11060516" y="1130690"/>
              <a:chExt cx="302908" cy="217727"/>
            </a:xfrm>
          </p:grpSpPr>
          <p:sp>
            <p:nvSpPr>
              <p:cNvPr id="39" name="矩形: 圆角 38">
                <a:extLst>
                  <a:ext uri="{FF2B5EF4-FFF2-40B4-BE49-F238E27FC236}">
                    <a16:creationId xmlns:a16="http://schemas.microsoft.com/office/drawing/2014/main" id="{AA7D2C1F-6239-4A4C-0420-050FA40126BD}"/>
                  </a:ext>
                </a:extLst>
              </p:cNvPr>
              <p:cNvSpPr/>
              <p:nvPr/>
            </p:nvSpPr>
            <p:spPr>
              <a:xfrm>
                <a:off x="11060516" y="1130690"/>
                <a:ext cx="302907" cy="56642"/>
              </a:xfrm>
              <a:prstGeom prst="roundRect">
                <a:avLst>
                  <a:gd name="adj" fmla="val 50000"/>
                </a:avLst>
              </a:prstGeom>
              <a:solidFill>
                <a:srgbClr val="CCD3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" name="矩形: 圆角 39">
                <a:extLst>
                  <a:ext uri="{FF2B5EF4-FFF2-40B4-BE49-F238E27FC236}">
                    <a16:creationId xmlns:a16="http://schemas.microsoft.com/office/drawing/2014/main" id="{B54A57CD-AA82-A256-B333-A347CBE8D43E}"/>
                  </a:ext>
                </a:extLst>
              </p:cNvPr>
              <p:cNvSpPr/>
              <p:nvPr/>
            </p:nvSpPr>
            <p:spPr>
              <a:xfrm>
                <a:off x="11060516" y="1211235"/>
                <a:ext cx="302907" cy="56642"/>
              </a:xfrm>
              <a:prstGeom prst="roundRect">
                <a:avLst>
                  <a:gd name="adj" fmla="val 50000"/>
                </a:avLst>
              </a:prstGeom>
              <a:solidFill>
                <a:srgbClr val="CCD3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" name="矩形: 圆角 47">
                <a:extLst>
                  <a:ext uri="{FF2B5EF4-FFF2-40B4-BE49-F238E27FC236}">
                    <a16:creationId xmlns:a16="http://schemas.microsoft.com/office/drawing/2014/main" id="{581DF895-DEF0-3688-3875-187F448F18CC}"/>
                  </a:ext>
                </a:extLst>
              </p:cNvPr>
              <p:cNvSpPr/>
              <p:nvPr/>
            </p:nvSpPr>
            <p:spPr>
              <a:xfrm>
                <a:off x="11060517" y="1291775"/>
                <a:ext cx="302907" cy="56642"/>
              </a:xfrm>
              <a:prstGeom prst="roundRect">
                <a:avLst>
                  <a:gd name="adj" fmla="val 50000"/>
                </a:avLst>
              </a:prstGeom>
              <a:solidFill>
                <a:srgbClr val="CCD3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pic>
        <p:nvPicPr>
          <p:cNvPr id="35" name="图片 34">
            <a:extLst>
              <a:ext uri="{FF2B5EF4-FFF2-40B4-BE49-F238E27FC236}">
                <a16:creationId xmlns:a16="http://schemas.microsoft.com/office/drawing/2014/main" id="{A96A26F9-DDF5-3EA7-7937-68827EA53C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/>
          <a:stretch/>
        </p:blipFill>
        <p:spPr>
          <a:xfrm>
            <a:off x="10226317" y="1197535"/>
            <a:ext cx="1952451" cy="130228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1812970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文本占位符 26">
            <a:extLst>
              <a:ext uri="{FF2B5EF4-FFF2-40B4-BE49-F238E27FC236}">
                <a16:creationId xmlns:a16="http://schemas.microsoft.com/office/drawing/2014/main" id="{6B5928A7-29C9-E826-8A15-4379D3FAEAB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>
                <a:latin typeface="Arial" panose="020B0604020202020204" pitchFamily="34" charset="0"/>
                <a:ea typeface="微软雅黑" panose="020B0503020204020204" pitchFamily="34" charset="-122"/>
              </a:rPr>
              <a:t>团队介绍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D8D12D0-5DF7-A92D-65C2-53BEB433AD04}"/>
              </a:ext>
            </a:extLst>
          </p:cNvPr>
          <p:cNvSpPr txBox="1"/>
          <p:nvPr/>
        </p:nvSpPr>
        <p:spPr>
          <a:xfrm>
            <a:off x="2393946" y="4385510"/>
            <a:ext cx="1666754" cy="499624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000" b="1" i="0" kern="100" spc="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田博松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1582720-BB9E-6DC9-4AD9-8F5BD86946AD}"/>
              </a:ext>
            </a:extLst>
          </p:cNvPr>
          <p:cNvSpPr txBox="1"/>
          <p:nvPr/>
        </p:nvSpPr>
        <p:spPr>
          <a:xfrm>
            <a:off x="2090433" y="4984187"/>
            <a:ext cx="2160479" cy="1285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dirty="0">
                <a:ea typeface="宋体" panose="02010600030101010101" pitchFamily="2" charset="-122"/>
                <a:cs typeface="Times New Roman" panose="02020603050405020304" pitchFamily="18" charset="0"/>
              </a:rPr>
              <a:t>报告书写</a:t>
            </a:r>
            <a:endParaRPr lang="en-US" altLang="zh-CN" dirty="0"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r>
              <a:rPr lang="en-US" altLang="zh-CN" dirty="0">
                <a:ea typeface="宋体" panose="02010600030101010101" pitchFamily="2" charset="-122"/>
                <a:cs typeface="Times New Roman" panose="02020603050405020304" pitchFamily="18" charset="0"/>
              </a:rPr>
              <a:t>PPT</a:t>
            </a:r>
            <a:r>
              <a:rPr lang="zh-CN" altLang="en-US" dirty="0">
                <a:ea typeface="宋体" panose="02010600030101010101" pitchFamily="2" charset="-122"/>
                <a:cs typeface="Times New Roman" panose="02020603050405020304" pitchFamily="18" charset="0"/>
              </a:rPr>
              <a:t>制作及美化</a:t>
            </a:r>
            <a:endParaRPr lang="en-US" altLang="zh-CN" dirty="0"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r>
              <a:rPr lang="zh-CN" altLang="en-US" dirty="0">
                <a:ea typeface="宋体" panose="02010600030101010101" pitchFamily="2" charset="-122"/>
                <a:cs typeface="Times New Roman" panose="02020603050405020304" pitchFamily="18" charset="0"/>
              </a:rPr>
              <a:t>汇报演讲</a:t>
            </a: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9EAB735B-8C92-426E-5063-30154A0CEB2A}"/>
              </a:ext>
            </a:extLst>
          </p:cNvPr>
          <p:cNvSpPr/>
          <p:nvPr/>
        </p:nvSpPr>
        <p:spPr>
          <a:xfrm>
            <a:off x="4990655" y="1983110"/>
            <a:ext cx="2196000" cy="2196000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innerShdw blurRad="127000" dist="63500" dir="2700000">
              <a:schemeClr val="bg1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08022E1-A5B9-5763-3B97-561E4637FD83}"/>
              </a:ext>
            </a:extLst>
          </p:cNvPr>
          <p:cNvSpPr txBox="1"/>
          <p:nvPr/>
        </p:nvSpPr>
        <p:spPr>
          <a:xfrm>
            <a:off x="5236004" y="4363178"/>
            <a:ext cx="1666754" cy="499624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000" b="1" i="0" kern="100" spc="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白晓亮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CA1D409-C9AA-BBF4-BC77-AD98EB1CC42E}"/>
              </a:ext>
            </a:extLst>
          </p:cNvPr>
          <p:cNvSpPr txBox="1"/>
          <p:nvPr/>
        </p:nvSpPr>
        <p:spPr>
          <a:xfrm>
            <a:off x="4990655" y="5057534"/>
            <a:ext cx="2160479" cy="454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dirty="0">
                <a:ea typeface="宋体" panose="02010600030101010101" pitchFamily="2" charset="-122"/>
                <a:cs typeface="Times New Roman" panose="02020603050405020304" pitchFamily="18" charset="0"/>
              </a:rPr>
              <a:t>PPT</a:t>
            </a:r>
            <a:r>
              <a:rPr lang="zh-CN" altLang="en-US" dirty="0">
                <a:ea typeface="宋体" panose="02010600030101010101" pitchFamily="2" charset="-122"/>
                <a:cs typeface="Times New Roman" panose="02020603050405020304" pitchFamily="18" charset="0"/>
              </a:rPr>
              <a:t>制作</a:t>
            </a: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0B88B232-3F77-EE5F-0FEC-0464A8D80997}"/>
              </a:ext>
            </a:extLst>
          </p:cNvPr>
          <p:cNvSpPr/>
          <p:nvPr/>
        </p:nvSpPr>
        <p:spPr>
          <a:xfrm>
            <a:off x="7756449" y="1993501"/>
            <a:ext cx="2196000" cy="2196000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innerShdw blurRad="127000" dist="63500" dir="2700000">
              <a:schemeClr val="bg1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64832DD-CE43-1501-0BB5-C1664AF52C28}"/>
              </a:ext>
            </a:extLst>
          </p:cNvPr>
          <p:cNvSpPr txBox="1"/>
          <p:nvPr/>
        </p:nvSpPr>
        <p:spPr>
          <a:xfrm>
            <a:off x="8078062" y="4385510"/>
            <a:ext cx="1666754" cy="499624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000" b="1" kern="100" dirty="0">
                <a:solidFill>
                  <a:schemeClr val="tx1">
                    <a:lumMod val="90000"/>
                    <a:lumOff val="1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姚弛</a:t>
            </a:r>
            <a:endParaRPr lang="zh-CN" altLang="en-US" sz="2000" b="1" i="0" kern="100" spc="0" dirty="0">
              <a:solidFill>
                <a:schemeClr val="tx1">
                  <a:lumMod val="90000"/>
                  <a:lumOff val="10000"/>
                </a:schemeClr>
              </a:solidFill>
              <a:effectLst/>
              <a:latin typeface="Arial" panose="020B0604020202020204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109D510C-D11A-711E-5327-7FABA95D4BE6}"/>
              </a:ext>
            </a:extLst>
          </p:cNvPr>
          <p:cNvSpPr/>
          <p:nvPr/>
        </p:nvSpPr>
        <p:spPr>
          <a:xfrm>
            <a:off x="2193769" y="2050071"/>
            <a:ext cx="2197131" cy="2197131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innerShdw blurRad="127000" dist="63500" dir="2700000">
              <a:schemeClr val="bg1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F8A1234C-9A32-AC58-E12C-397DB8D64F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6973" y="2096673"/>
            <a:ext cx="2130823" cy="2130823"/>
          </a:xfrm>
          <a:prstGeom prst="flowChartConnector">
            <a:avLst/>
          </a:prstGeom>
        </p:spPr>
      </p:pic>
      <p:pic>
        <p:nvPicPr>
          <p:cNvPr id="21" name="图片 20" descr="穿白色衣服的男孩&#10;&#10;描述已自动生成">
            <a:extLst>
              <a:ext uri="{FF2B5EF4-FFF2-40B4-BE49-F238E27FC236}">
                <a16:creationId xmlns:a16="http://schemas.microsoft.com/office/drawing/2014/main" id="{070C2173-88C2-436B-4D69-14E6884F1A8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11" b="11308"/>
          <a:stretch/>
        </p:blipFill>
        <p:spPr>
          <a:xfrm>
            <a:off x="5033102" y="1960912"/>
            <a:ext cx="2186535" cy="2196000"/>
          </a:xfrm>
          <a:prstGeom prst="ellipse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FA7CEA9-0525-E5BB-A9FC-FF8384614C0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364" b="18014"/>
          <a:stretch/>
        </p:blipFill>
        <p:spPr>
          <a:xfrm>
            <a:off x="7796461" y="1960912"/>
            <a:ext cx="2229956" cy="2205762"/>
          </a:xfrm>
          <a:prstGeom prst="flowChartConnector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13E2AA82-A0FD-7CD0-B169-EBACB163ECDE}"/>
              </a:ext>
            </a:extLst>
          </p:cNvPr>
          <p:cNvSpPr txBox="1"/>
          <p:nvPr/>
        </p:nvSpPr>
        <p:spPr>
          <a:xfrm>
            <a:off x="8351369" y="5041680"/>
            <a:ext cx="1120140" cy="7772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dirty="0">
                <a:ea typeface="宋体" panose="02010600030101010101" pitchFamily="2" charset="-122"/>
                <a:cs typeface="Times New Roman" panose="02020603050405020304" pitchFamily="18" charset="0"/>
              </a:rPr>
              <a:t>财务支持</a:t>
            </a:r>
            <a:endParaRPr lang="en-US" altLang="zh-CN" dirty="0"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r>
              <a:rPr lang="en-US" altLang="zh-CN" dirty="0">
                <a:ea typeface="宋体" panose="02010600030101010101" pitchFamily="2" charset="-122"/>
                <a:cs typeface="Times New Roman" panose="02020603050405020304" pitchFamily="18" charset="0"/>
              </a:rPr>
              <a:t>PPT</a:t>
            </a:r>
            <a:r>
              <a:rPr lang="zh-CN" altLang="en-US" dirty="0">
                <a:ea typeface="宋体" panose="02010600030101010101" pitchFamily="2" charset="-122"/>
                <a:cs typeface="Times New Roman" panose="02020603050405020304" pitchFamily="18" charset="0"/>
              </a:rPr>
              <a:t>制作</a:t>
            </a:r>
          </a:p>
        </p:txBody>
      </p:sp>
    </p:spTree>
    <p:extLst>
      <p:ext uri="{BB962C8B-B14F-4D97-AF65-F5344CB8AC3E}">
        <p14:creationId xmlns:p14="http://schemas.microsoft.com/office/powerpoint/2010/main" val="35025304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10" grpId="0" animBg="1"/>
      <p:bldP spid="3" grpId="0"/>
      <p:bldP spid="7" grpId="0"/>
      <p:bldP spid="12" grpId="0" animBg="1"/>
      <p:bldP spid="4" grpId="0"/>
      <p:bldP spid="11" grpId="0" animBg="1"/>
      <p:bldP spid="1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A81F9ED0-A5DE-B94E-172D-512D1CFBF56A}"/>
              </a:ext>
            </a:extLst>
          </p:cNvPr>
          <p:cNvGrpSpPr/>
          <p:nvPr/>
        </p:nvGrpSpPr>
        <p:grpSpPr>
          <a:xfrm>
            <a:off x="1224173" y="2027826"/>
            <a:ext cx="9660622" cy="1778733"/>
            <a:chOff x="1224173" y="2027826"/>
            <a:chExt cx="9660622" cy="1778733"/>
          </a:xfrm>
        </p:grpSpPr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AEA50377-89E5-F5A6-6128-0FAE9A1F5250}"/>
                </a:ext>
              </a:extLst>
            </p:cNvPr>
            <p:cNvCxnSpPr/>
            <p:nvPr/>
          </p:nvCxnSpPr>
          <p:spPr>
            <a:xfrm>
              <a:off x="1320305" y="2051641"/>
              <a:ext cx="1460995" cy="0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4340A312-8296-D166-BD87-11A333EEC421}"/>
                </a:ext>
              </a:extLst>
            </p:cNvPr>
            <p:cNvGrpSpPr/>
            <p:nvPr/>
          </p:nvGrpSpPr>
          <p:grpSpPr>
            <a:xfrm>
              <a:off x="9185852" y="2027826"/>
              <a:ext cx="1522676" cy="1522676"/>
              <a:chOff x="8623139" y="2314936"/>
              <a:chExt cx="1064871" cy="1064871"/>
            </a:xfrm>
          </p:grpSpPr>
          <p:sp>
            <p:nvSpPr>
              <p:cNvPr id="14" name="矩形: 圆角 13">
                <a:extLst>
                  <a:ext uri="{FF2B5EF4-FFF2-40B4-BE49-F238E27FC236}">
                    <a16:creationId xmlns:a16="http://schemas.microsoft.com/office/drawing/2014/main" id="{ADF3CCBC-4E5D-4061-D577-8D168676E2C5}"/>
                  </a:ext>
                </a:extLst>
              </p:cNvPr>
              <p:cNvSpPr/>
              <p:nvPr/>
            </p:nvSpPr>
            <p:spPr>
              <a:xfrm>
                <a:off x="8623139" y="2314936"/>
                <a:ext cx="1064871" cy="1064871"/>
              </a:xfrm>
              <a:prstGeom prst="roundRect">
                <a:avLst/>
              </a:prstGeom>
              <a:solidFill>
                <a:srgbClr val="E2E5EE"/>
              </a:solidFill>
              <a:ln>
                <a:noFill/>
              </a:ln>
              <a:effectLst>
                <a:outerShdw blurRad="254000" dist="190500" dir="13500000" algn="br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矩形: 圆角 14">
                <a:extLst>
                  <a:ext uri="{FF2B5EF4-FFF2-40B4-BE49-F238E27FC236}">
                    <a16:creationId xmlns:a16="http://schemas.microsoft.com/office/drawing/2014/main" id="{D1BA4426-2C5A-C598-7D68-F4DA49F7B506}"/>
                  </a:ext>
                </a:extLst>
              </p:cNvPr>
              <p:cNvSpPr/>
              <p:nvPr/>
            </p:nvSpPr>
            <p:spPr>
              <a:xfrm>
                <a:off x="8623139" y="2314936"/>
                <a:ext cx="1064871" cy="1064871"/>
              </a:xfrm>
              <a:prstGeom prst="roundRect">
                <a:avLst/>
              </a:prstGeom>
              <a:solidFill>
                <a:srgbClr val="E2E5EE"/>
              </a:solidFill>
              <a:ln>
                <a:noFill/>
              </a:ln>
              <a:effectLst>
                <a:outerShdw blurRad="254000" dist="190500" dir="2700000" algn="tl" rotWithShape="0">
                  <a:srgbClr val="CCD3DC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EAB1BE94-B917-5FC3-846D-F2F9020B1FBE}"/>
                </a:ext>
              </a:extLst>
            </p:cNvPr>
            <p:cNvGrpSpPr/>
            <p:nvPr/>
          </p:nvGrpSpPr>
          <p:grpSpPr>
            <a:xfrm>
              <a:off x="10103107" y="2990759"/>
              <a:ext cx="781688" cy="781688"/>
              <a:chOff x="8623139" y="2314936"/>
              <a:chExt cx="1064871" cy="1064871"/>
            </a:xfrm>
          </p:grpSpPr>
          <p:sp>
            <p:nvSpPr>
              <p:cNvPr id="17" name="矩形: 圆角 16">
                <a:extLst>
                  <a:ext uri="{FF2B5EF4-FFF2-40B4-BE49-F238E27FC236}">
                    <a16:creationId xmlns:a16="http://schemas.microsoft.com/office/drawing/2014/main" id="{5E2D4E5A-F62C-17DF-8AE5-E85F478DD856}"/>
                  </a:ext>
                </a:extLst>
              </p:cNvPr>
              <p:cNvSpPr/>
              <p:nvPr/>
            </p:nvSpPr>
            <p:spPr>
              <a:xfrm>
                <a:off x="8623139" y="2314936"/>
                <a:ext cx="1064871" cy="1064871"/>
              </a:xfrm>
              <a:prstGeom prst="roundRect">
                <a:avLst/>
              </a:prstGeom>
              <a:solidFill>
                <a:srgbClr val="E2E5EE"/>
              </a:solidFill>
              <a:ln>
                <a:noFill/>
              </a:ln>
              <a:effectLst>
                <a:outerShdw blurRad="254000" dist="190500" dir="13500000" algn="br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矩形: 圆角 17">
                <a:extLst>
                  <a:ext uri="{FF2B5EF4-FFF2-40B4-BE49-F238E27FC236}">
                    <a16:creationId xmlns:a16="http://schemas.microsoft.com/office/drawing/2014/main" id="{2BC62444-7197-577A-046E-6EFEE41610E8}"/>
                  </a:ext>
                </a:extLst>
              </p:cNvPr>
              <p:cNvSpPr/>
              <p:nvPr/>
            </p:nvSpPr>
            <p:spPr>
              <a:xfrm>
                <a:off x="8623139" y="2314936"/>
                <a:ext cx="1064871" cy="1064871"/>
              </a:xfrm>
              <a:prstGeom prst="roundRect">
                <a:avLst/>
              </a:prstGeom>
              <a:solidFill>
                <a:srgbClr val="E2E5EE"/>
              </a:solidFill>
              <a:ln>
                <a:noFill/>
              </a:ln>
              <a:effectLst>
                <a:outerShdw blurRad="254000" dist="190500" dir="2700000" algn="tl" rotWithShape="0">
                  <a:srgbClr val="CCD3DC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E0C3806C-8CE2-96BA-86DC-275E0B221D46}"/>
                </a:ext>
              </a:extLst>
            </p:cNvPr>
            <p:cNvGrpSpPr/>
            <p:nvPr/>
          </p:nvGrpSpPr>
          <p:grpSpPr>
            <a:xfrm>
              <a:off x="1224173" y="2540567"/>
              <a:ext cx="6725966" cy="1265992"/>
              <a:chOff x="1224173" y="2540567"/>
              <a:chExt cx="6725966" cy="1265992"/>
            </a:xfrm>
          </p:grpSpPr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BD09CC23-1A34-8EEF-6119-BF67E510605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25289" y="2540567"/>
                <a:ext cx="6256386" cy="830997"/>
              </a:xfrm>
              <a:prstGeom prst="rect">
                <a:avLst/>
              </a:prstGeom>
            </p:spPr>
            <p:txBody>
              <a:bodyPr vert="horz" lIns="90000" tIns="0" rIns="91440" bIns="0" rtlCol="0" anchor="b">
                <a:spAutoFit/>
              </a:bodyPr>
              <a:lstStyle>
                <a:lvl1pPr algn="l" defTabSz="914400" rtl="0" eaLnBrk="1" latinLnBrk="0" hangingPunct="1">
                  <a:lnSpc>
                    <a:spcPct val="100000"/>
                  </a:lnSpc>
                  <a:spcBef>
                    <a:spcPct val="0"/>
                  </a:spcBef>
                  <a:buNone/>
                  <a:defRPr lang="zh-CN" altLang="en-US" sz="5400" b="1" kern="1200" dirty="0">
                    <a:solidFill>
                      <a:schemeClr val="tx1"/>
                    </a:solidFill>
                    <a:latin typeface="+mj-ea"/>
                    <a:ea typeface="+mj-ea"/>
                    <a:cs typeface="+mj-cs"/>
                  </a:defRPr>
                </a:lvl1pPr>
              </a:lstStyle>
              <a:p>
                <a:r>
                  <a:rPr lang="zh-CN" altLang="en-US" dirty="0">
                    <a:latin typeface="Arial" panose="020B0604020202020204" pitchFamily="34" charset="0"/>
                    <a:ea typeface="微软雅黑" panose="020B0503020204020204" pitchFamily="34" charset="-122"/>
                  </a:rPr>
                  <a:t>感谢您的批评指正</a:t>
                </a:r>
              </a:p>
            </p:txBody>
          </p:sp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CE2585C8-B245-F690-4F34-D297C4F96D0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24173" y="3393112"/>
                <a:ext cx="6725966" cy="413447"/>
              </a:xfrm>
              <a:prstGeom prst="rect">
                <a:avLst/>
              </a:prstGeom>
            </p:spPr>
            <p:txBody>
              <a:bodyPr vert="horz" wrap="square" lIns="91440" tIns="0" rIns="91440" bIns="0" rtlCol="0" anchor="t">
                <a:spAutoFit/>
              </a:bodyPr>
              <a:lstStyle>
                <a:lvl1pPr marL="0" indent="0" algn="l" defTabSz="914400" rtl="0" eaLnBrk="1" latinLnBrk="0" hangingPunct="1">
                  <a:lnSpc>
                    <a:spcPct val="120000"/>
                  </a:lnSpc>
                  <a:spcBef>
                    <a:spcPts val="0"/>
                  </a:spcBef>
                  <a:buFont typeface="Arial" panose="020B0604020202020204" pitchFamily="34" charset="0"/>
                  <a:buNone/>
                  <a:defRPr lang="zh-CN" altLang="en-US" sz="2400" kern="1200">
                    <a:solidFill>
                      <a:schemeClr val="tx1"/>
                    </a:solidFill>
                    <a:latin typeface="+mn-lt"/>
                    <a:ea typeface="+mj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zh-CN" dirty="0">
                    <a:solidFill>
                      <a:schemeClr val="tx1">
                        <a:lumMod val="50000"/>
                        <a:lumOff val="50000"/>
                        <a:alpha val="61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rPr>
                  <a:t>Thank you for your criticism and correction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3665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>
            <a:extLst>
              <a:ext uri="{FF2B5EF4-FFF2-40B4-BE49-F238E27FC236}">
                <a16:creationId xmlns:a16="http://schemas.microsoft.com/office/drawing/2014/main" id="{CCB7CEC0-BA89-009C-3503-DF6EC6373927}"/>
              </a:ext>
            </a:extLst>
          </p:cNvPr>
          <p:cNvGrpSpPr/>
          <p:nvPr/>
        </p:nvGrpSpPr>
        <p:grpSpPr>
          <a:xfrm>
            <a:off x="801141" y="1554908"/>
            <a:ext cx="9587565" cy="3828492"/>
            <a:chOff x="801141" y="1554908"/>
            <a:chExt cx="9587565" cy="3828492"/>
          </a:xfrm>
        </p:grpSpPr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B5934F3A-189A-F47B-4E58-206E4BADB44E}"/>
                </a:ext>
              </a:extLst>
            </p:cNvPr>
            <p:cNvSpPr txBox="1">
              <a:spLocks/>
            </p:cNvSpPr>
            <p:nvPr/>
          </p:nvSpPr>
          <p:spPr>
            <a:xfrm>
              <a:off x="801141" y="3025561"/>
              <a:ext cx="4033906" cy="738664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lvl1pPr marL="0" indent="0" algn="ctr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+mj-lt"/>
                <a:buNone/>
                <a:defRPr sz="4800" b="0" kern="1200">
                  <a:solidFill>
                    <a:schemeClr val="tx1">
                      <a:alpha val="7000"/>
                    </a:schemeClr>
                  </a:solidFill>
                  <a:latin typeface="+mj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+mj-ea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57300" indent="-3429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+mj-lt"/>
                <a:buAutoNum type="alphaLcParenR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dirty="0">
                  <a:latin typeface="Arial" panose="020B0604020202020204" pitchFamily="34" charset="0"/>
                  <a:ea typeface="微软雅黑" panose="020B0503020204020204" pitchFamily="34" charset="-122"/>
                </a:rPr>
                <a:t>CONTENTS</a:t>
              </a:r>
              <a:endParaRPr lang="zh-CN" altLang="en-US" dirty="0"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cxnSp>
          <p:nvCxnSpPr>
            <p:cNvPr id="19" name="直接连接符 18">
              <a:extLst>
                <a:ext uri="{FF2B5EF4-FFF2-40B4-BE49-F238E27FC236}">
                  <a16:creationId xmlns:a16="http://schemas.microsoft.com/office/drawing/2014/main" id="{1DA38A6F-F133-DFB3-60D0-51B0499A6A76}"/>
                </a:ext>
              </a:extLst>
            </p:cNvPr>
            <p:cNvCxnSpPr>
              <a:cxnSpLocks/>
            </p:cNvCxnSpPr>
            <p:nvPr/>
          </p:nvCxnSpPr>
          <p:spPr>
            <a:xfrm>
              <a:off x="1940840" y="1577535"/>
              <a:ext cx="1460995" cy="0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" name="组合 1">
              <a:extLst>
                <a:ext uri="{FF2B5EF4-FFF2-40B4-BE49-F238E27FC236}">
                  <a16:creationId xmlns:a16="http://schemas.microsoft.com/office/drawing/2014/main" id="{1E40AE33-3D53-6385-96DA-11F886FDADE1}"/>
                </a:ext>
              </a:extLst>
            </p:cNvPr>
            <p:cNvGrpSpPr/>
            <p:nvPr/>
          </p:nvGrpSpPr>
          <p:grpSpPr>
            <a:xfrm>
              <a:off x="6347657" y="1554908"/>
              <a:ext cx="4041049" cy="3828492"/>
              <a:chOff x="6347657" y="1554908"/>
              <a:chExt cx="4041049" cy="3828492"/>
            </a:xfrm>
          </p:grpSpPr>
          <p:grpSp>
            <p:nvGrpSpPr>
              <p:cNvPr id="68" name="组合 67">
                <a:extLst>
                  <a:ext uri="{FF2B5EF4-FFF2-40B4-BE49-F238E27FC236}">
                    <a16:creationId xmlns:a16="http://schemas.microsoft.com/office/drawing/2014/main" id="{6F8288E1-A308-7C60-85E1-945EB8FEC9ED}"/>
                  </a:ext>
                </a:extLst>
              </p:cNvPr>
              <p:cNvGrpSpPr/>
              <p:nvPr/>
            </p:nvGrpSpPr>
            <p:grpSpPr>
              <a:xfrm>
                <a:off x="6347657" y="1554908"/>
                <a:ext cx="3975756" cy="637389"/>
                <a:chOff x="6347657" y="1554908"/>
                <a:chExt cx="3975756" cy="637389"/>
              </a:xfrm>
            </p:grpSpPr>
            <p:sp>
              <p:nvSpPr>
                <p:cNvPr id="6" name="矩形: 圆角 5">
                  <a:extLst>
                    <a:ext uri="{FF2B5EF4-FFF2-40B4-BE49-F238E27FC236}">
                      <a16:creationId xmlns:a16="http://schemas.microsoft.com/office/drawing/2014/main" id="{4441C508-4177-2C9E-6E50-40E03D8CF5A5}"/>
                    </a:ext>
                  </a:extLst>
                </p:cNvPr>
                <p:cNvSpPr/>
                <p:nvPr/>
              </p:nvSpPr>
              <p:spPr>
                <a:xfrm>
                  <a:off x="6347657" y="1554908"/>
                  <a:ext cx="616192" cy="581831"/>
                </a:xfrm>
                <a:prstGeom prst="roundRect">
                  <a:avLst/>
                </a:prstGeom>
                <a:blipFill>
                  <a:blip r:embed="rId3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a:blipFill>
                <a:ln>
                  <a:noFill/>
                </a:ln>
                <a:effectLst>
                  <a:innerShdw blurRad="127000" dist="63500" dir="2700000">
                    <a:schemeClr val="bg1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tIns="108000" bIns="108000" rtlCol="0" anchor="ctr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2000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微软雅黑" panose="020B0503020204020204" pitchFamily="34" charset="-122"/>
                      <a:cs typeface="+mn-cs"/>
                    </a:rPr>
                    <a:t>01</a:t>
                  </a:r>
                  <a:endParaRPr kumimoji="0" lang="zh-CN" altLang="en-US" sz="20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grpSp>
              <p:nvGrpSpPr>
                <p:cNvPr id="63" name="组合 62">
                  <a:extLst>
                    <a:ext uri="{FF2B5EF4-FFF2-40B4-BE49-F238E27FC236}">
                      <a16:creationId xmlns:a16="http://schemas.microsoft.com/office/drawing/2014/main" id="{D7C6BF78-7D4F-6047-BF55-D494723A3A49}"/>
                    </a:ext>
                  </a:extLst>
                </p:cNvPr>
                <p:cNvGrpSpPr/>
                <p:nvPr/>
              </p:nvGrpSpPr>
              <p:grpSpPr>
                <a:xfrm>
                  <a:off x="10063005" y="2127976"/>
                  <a:ext cx="169714" cy="45720"/>
                  <a:chOff x="10063005" y="2127976"/>
                  <a:chExt cx="169714" cy="45720"/>
                </a:xfrm>
              </p:grpSpPr>
              <p:sp>
                <p:nvSpPr>
                  <p:cNvPr id="32" name="椭圆 31">
                    <a:extLst>
                      <a:ext uri="{FF2B5EF4-FFF2-40B4-BE49-F238E27FC236}">
                        <a16:creationId xmlns:a16="http://schemas.microsoft.com/office/drawing/2014/main" id="{2B0D0CE3-EA73-3CDA-4A4F-7BB3D2702517}"/>
                      </a:ext>
                    </a:extLst>
                  </p:cNvPr>
                  <p:cNvSpPr/>
                  <p:nvPr/>
                </p:nvSpPr>
                <p:spPr>
                  <a:xfrm>
                    <a:off x="10063005" y="2127976"/>
                    <a:ext cx="45720" cy="45720"/>
                  </a:xfrm>
                  <a:prstGeom prst="ellipse">
                    <a:avLst/>
                  </a:prstGeom>
                  <a:solidFill>
                    <a:schemeClr val="accent1">
                      <a:alpha val="38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3" name="椭圆 32">
                    <a:extLst>
                      <a:ext uri="{FF2B5EF4-FFF2-40B4-BE49-F238E27FC236}">
                        <a16:creationId xmlns:a16="http://schemas.microsoft.com/office/drawing/2014/main" id="{C2023A27-492C-BD72-3311-F43218EF5566}"/>
                      </a:ext>
                    </a:extLst>
                  </p:cNvPr>
                  <p:cNvSpPr/>
                  <p:nvPr/>
                </p:nvSpPr>
                <p:spPr>
                  <a:xfrm>
                    <a:off x="10126399" y="2127976"/>
                    <a:ext cx="45720" cy="45720"/>
                  </a:xfrm>
                  <a:prstGeom prst="ellipse">
                    <a:avLst/>
                  </a:prstGeom>
                  <a:solidFill>
                    <a:schemeClr val="accent1">
                      <a:alpha val="38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4" name="椭圆 33">
                    <a:extLst>
                      <a:ext uri="{FF2B5EF4-FFF2-40B4-BE49-F238E27FC236}">
                        <a16:creationId xmlns:a16="http://schemas.microsoft.com/office/drawing/2014/main" id="{5E7667CE-EB47-CD62-68C4-71573C921466}"/>
                      </a:ext>
                    </a:extLst>
                  </p:cNvPr>
                  <p:cNvSpPr/>
                  <p:nvPr/>
                </p:nvSpPr>
                <p:spPr>
                  <a:xfrm>
                    <a:off x="10186999" y="2127976"/>
                    <a:ext cx="45720" cy="45720"/>
                  </a:xfrm>
                  <a:prstGeom prst="ellipse">
                    <a:avLst/>
                  </a:prstGeom>
                  <a:solidFill>
                    <a:schemeClr val="accent1">
                      <a:alpha val="38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sp>
              <p:nvSpPr>
                <p:cNvPr id="43" name="文本框 42">
                  <a:extLst>
                    <a:ext uri="{FF2B5EF4-FFF2-40B4-BE49-F238E27FC236}">
                      <a16:creationId xmlns:a16="http://schemas.microsoft.com/office/drawing/2014/main" id="{FA62C6DA-A2A6-6F5C-AF6C-BFB801A69D99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7119413" y="1620418"/>
                  <a:ext cx="3204000" cy="332399"/>
                </a:xfrm>
                <a:prstGeom prst="rect">
                  <a:avLst/>
                </a:prstGeom>
              </p:spPr>
              <p:txBody>
                <a:bodyPr tIns="0" bIns="0" anchor="b" anchorCtr="0">
                  <a:sp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buFont typeface="Arial" panose="020B0604020202020204" pitchFamily="34" charset="0"/>
                    <a:buNone/>
                  </a:pPr>
                  <a:r>
                    <a:rPr lang="zh-CN" altLang="en-US" sz="2400" dirty="0">
                      <a:latin typeface="Arial" panose="020B0604020202020204" pitchFamily="34" charset="0"/>
                      <a:ea typeface="微软雅黑" panose="020B0503020204020204" pitchFamily="34" charset="-122"/>
                    </a:rPr>
                    <a:t>话题讨论原因</a:t>
                  </a:r>
                  <a:endParaRPr lang="en-US" altLang="zh-CN" sz="2400" dirty="0">
                    <a:latin typeface="Arial" panose="020B0604020202020204" pitchFamily="34" charset="0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44" name="文本框 43">
                  <a:extLst>
                    <a:ext uri="{FF2B5EF4-FFF2-40B4-BE49-F238E27FC236}">
                      <a16:creationId xmlns:a16="http://schemas.microsoft.com/office/drawing/2014/main" id="{012B65F5-F136-0F00-6898-7C284275EA5D}"/>
                    </a:ext>
                  </a:extLst>
                </p:cNvPr>
                <p:cNvSpPr txBox="1"/>
                <p:nvPr/>
              </p:nvSpPr>
              <p:spPr>
                <a:xfrm>
                  <a:off x="7119413" y="1976853"/>
                  <a:ext cx="2592888" cy="215444"/>
                </a:xfrm>
                <a:prstGeom prst="rect">
                  <a:avLst/>
                </a:prstGeom>
                <a:noFill/>
              </p:spPr>
              <p:txBody>
                <a:bodyPr wrap="square" tIns="0" bIns="0" rtlCol="0" anchor="t" anchorCtr="0">
                  <a:spAutoFit/>
                </a:bodyPr>
                <a:lstStyle/>
                <a:p>
                  <a:r>
                    <a:rPr lang="en-US" altLang="zh-CN" sz="1400" dirty="0">
                      <a:solidFill>
                        <a:schemeClr val="bg2">
                          <a:lumMod val="75000"/>
                        </a:schemeClr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</a:rPr>
                    <a:t>The</a:t>
                  </a:r>
                  <a:r>
                    <a:rPr lang="zh-CN" altLang="en-US" sz="1400" dirty="0">
                      <a:solidFill>
                        <a:schemeClr val="bg2">
                          <a:lumMod val="75000"/>
                        </a:schemeClr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</a:rPr>
                    <a:t> </a:t>
                  </a:r>
                  <a:r>
                    <a:rPr lang="en-US" altLang="zh-CN" sz="1400" dirty="0">
                      <a:solidFill>
                        <a:schemeClr val="bg2">
                          <a:lumMod val="75000"/>
                        </a:schemeClr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</a:rPr>
                    <a:t>reason</a:t>
                  </a:r>
                  <a:r>
                    <a:rPr lang="zh-CN" altLang="en-US" sz="1400" dirty="0">
                      <a:solidFill>
                        <a:schemeClr val="bg2">
                          <a:lumMod val="75000"/>
                        </a:schemeClr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</a:rPr>
                    <a:t> </a:t>
                  </a:r>
                  <a:r>
                    <a:rPr lang="en-US" altLang="zh-CN" sz="1400" dirty="0">
                      <a:solidFill>
                        <a:schemeClr val="bg2">
                          <a:lumMod val="75000"/>
                        </a:schemeClr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</a:rPr>
                    <a:t>for</a:t>
                  </a:r>
                  <a:r>
                    <a:rPr lang="zh-CN" altLang="en-US" sz="1400" dirty="0">
                      <a:solidFill>
                        <a:schemeClr val="bg2">
                          <a:lumMod val="75000"/>
                        </a:schemeClr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</a:rPr>
                    <a:t> </a:t>
                  </a:r>
                  <a:r>
                    <a:rPr lang="en-US" altLang="zh-CN" sz="1400" dirty="0">
                      <a:solidFill>
                        <a:schemeClr val="bg2">
                          <a:lumMod val="75000"/>
                        </a:schemeClr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</a:rPr>
                    <a:t>the discussion</a:t>
                  </a:r>
                  <a:endParaRPr lang="zh-CN" altLang="en-US" sz="1400" dirty="0">
                    <a:solidFill>
                      <a:schemeClr val="bg2">
                        <a:lumMod val="7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endParaRPr>
                </a:p>
              </p:txBody>
            </p:sp>
          </p:grpSp>
          <p:grpSp>
            <p:nvGrpSpPr>
              <p:cNvPr id="69" name="组合 68">
                <a:extLst>
                  <a:ext uri="{FF2B5EF4-FFF2-40B4-BE49-F238E27FC236}">
                    <a16:creationId xmlns:a16="http://schemas.microsoft.com/office/drawing/2014/main" id="{1D49F0D7-A15C-C66E-53EA-74C2999D6535}"/>
                  </a:ext>
                </a:extLst>
              </p:cNvPr>
              <p:cNvGrpSpPr/>
              <p:nvPr/>
            </p:nvGrpSpPr>
            <p:grpSpPr>
              <a:xfrm>
                <a:off x="6347657" y="2365889"/>
                <a:ext cx="3975756" cy="642952"/>
                <a:chOff x="6347657" y="2365889"/>
                <a:chExt cx="3975756" cy="642952"/>
              </a:xfrm>
            </p:grpSpPr>
            <p:sp>
              <p:nvSpPr>
                <p:cNvPr id="7" name="矩形: 圆角 6">
                  <a:extLst>
                    <a:ext uri="{FF2B5EF4-FFF2-40B4-BE49-F238E27FC236}">
                      <a16:creationId xmlns:a16="http://schemas.microsoft.com/office/drawing/2014/main" id="{BD95AC41-261D-1668-F4B6-1C20D2DE8BEC}"/>
                    </a:ext>
                  </a:extLst>
                </p:cNvPr>
                <p:cNvSpPr/>
                <p:nvPr/>
              </p:nvSpPr>
              <p:spPr>
                <a:xfrm>
                  <a:off x="6347657" y="2365889"/>
                  <a:ext cx="616192" cy="581831"/>
                </a:xfrm>
                <a:prstGeom prst="roundRect">
                  <a:avLst/>
                </a:prstGeom>
                <a:blipFill>
                  <a:blip r:embed="rId3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a:blipFill>
                <a:ln>
                  <a:noFill/>
                </a:ln>
                <a:effectLst>
                  <a:innerShdw blurRad="127000" dist="63500" dir="2700000">
                    <a:schemeClr val="bg1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tIns="108000" bIns="108000" rtlCol="0" anchor="ctr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2000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微软雅黑" panose="020B0503020204020204" pitchFamily="34" charset="-122"/>
                      <a:cs typeface="+mn-cs"/>
                    </a:rPr>
                    <a:t>02</a:t>
                  </a:r>
                  <a:endParaRPr kumimoji="0" lang="zh-CN" altLang="en-US" sz="20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grpSp>
              <p:nvGrpSpPr>
                <p:cNvPr id="66" name="组合 65">
                  <a:extLst>
                    <a:ext uri="{FF2B5EF4-FFF2-40B4-BE49-F238E27FC236}">
                      <a16:creationId xmlns:a16="http://schemas.microsoft.com/office/drawing/2014/main" id="{3D56AC0B-B4EA-2C0E-08A0-8744EF5F54D4}"/>
                    </a:ext>
                  </a:extLst>
                </p:cNvPr>
                <p:cNvGrpSpPr/>
                <p:nvPr/>
              </p:nvGrpSpPr>
              <p:grpSpPr>
                <a:xfrm>
                  <a:off x="10063005" y="2930402"/>
                  <a:ext cx="169714" cy="45720"/>
                  <a:chOff x="10063005" y="2930402"/>
                  <a:chExt cx="169714" cy="45720"/>
                </a:xfrm>
              </p:grpSpPr>
              <p:sp>
                <p:nvSpPr>
                  <p:cNvPr id="37" name="椭圆 36">
                    <a:extLst>
                      <a:ext uri="{FF2B5EF4-FFF2-40B4-BE49-F238E27FC236}">
                        <a16:creationId xmlns:a16="http://schemas.microsoft.com/office/drawing/2014/main" id="{888E9B16-4B65-4466-A231-1BD6F240BAEA}"/>
                      </a:ext>
                    </a:extLst>
                  </p:cNvPr>
                  <p:cNvSpPr/>
                  <p:nvPr/>
                </p:nvSpPr>
                <p:spPr>
                  <a:xfrm>
                    <a:off x="10063005" y="2930402"/>
                    <a:ext cx="45720" cy="45720"/>
                  </a:xfrm>
                  <a:prstGeom prst="ellipse">
                    <a:avLst/>
                  </a:prstGeom>
                  <a:solidFill>
                    <a:schemeClr val="accent1">
                      <a:alpha val="38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8" name="椭圆 37">
                    <a:extLst>
                      <a:ext uri="{FF2B5EF4-FFF2-40B4-BE49-F238E27FC236}">
                        <a16:creationId xmlns:a16="http://schemas.microsoft.com/office/drawing/2014/main" id="{4CD50B94-07EE-377B-804C-7A52F7DC654C}"/>
                      </a:ext>
                    </a:extLst>
                  </p:cNvPr>
                  <p:cNvSpPr/>
                  <p:nvPr/>
                </p:nvSpPr>
                <p:spPr>
                  <a:xfrm>
                    <a:off x="10126399" y="2930402"/>
                    <a:ext cx="45720" cy="45720"/>
                  </a:xfrm>
                  <a:prstGeom prst="ellipse">
                    <a:avLst/>
                  </a:prstGeom>
                  <a:solidFill>
                    <a:schemeClr val="accent1">
                      <a:alpha val="38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9" name="椭圆 38">
                    <a:extLst>
                      <a:ext uri="{FF2B5EF4-FFF2-40B4-BE49-F238E27FC236}">
                        <a16:creationId xmlns:a16="http://schemas.microsoft.com/office/drawing/2014/main" id="{750762FC-31A3-1429-B311-9CF2A490AFF0}"/>
                      </a:ext>
                    </a:extLst>
                  </p:cNvPr>
                  <p:cNvSpPr/>
                  <p:nvPr/>
                </p:nvSpPr>
                <p:spPr>
                  <a:xfrm>
                    <a:off x="10186999" y="2930402"/>
                    <a:ext cx="45720" cy="45720"/>
                  </a:xfrm>
                  <a:prstGeom prst="ellipse">
                    <a:avLst/>
                  </a:prstGeom>
                  <a:solidFill>
                    <a:schemeClr val="accent1">
                      <a:alpha val="38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sp>
              <p:nvSpPr>
                <p:cNvPr id="46" name="文本框 45">
                  <a:extLst>
                    <a:ext uri="{FF2B5EF4-FFF2-40B4-BE49-F238E27FC236}">
                      <a16:creationId xmlns:a16="http://schemas.microsoft.com/office/drawing/2014/main" id="{026D3E30-4BB0-AAEB-B797-EDF90E763CCE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7119413" y="2434061"/>
                  <a:ext cx="3204000" cy="332399"/>
                </a:xfrm>
                <a:prstGeom prst="rect">
                  <a:avLst/>
                </a:prstGeom>
              </p:spPr>
              <p:txBody>
                <a:bodyPr tIns="0" bIns="0" anchor="b" anchorCtr="0">
                  <a:sp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buFont typeface="Arial" panose="020B0604020202020204" pitchFamily="34" charset="0"/>
                    <a:buNone/>
                  </a:pPr>
                  <a:r>
                    <a:rPr lang="zh-CN" altLang="en-US" sz="2400" dirty="0">
                      <a:latin typeface="Arial" panose="020B0604020202020204" pitchFamily="34" charset="0"/>
                      <a:ea typeface="微软雅黑" panose="020B0503020204020204" pitchFamily="34" charset="-122"/>
                    </a:rPr>
                    <a:t>实施要求</a:t>
                  </a:r>
                </a:p>
              </p:txBody>
            </p:sp>
            <p:sp>
              <p:nvSpPr>
                <p:cNvPr id="47" name="文本框 46">
                  <a:extLst>
                    <a:ext uri="{FF2B5EF4-FFF2-40B4-BE49-F238E27FC236}">
                      <a16:creationId xmlns:a16="http://schemas.microsoft.com/office/drawing/2014/main" id="{B3FC085F-01C0-589A-14C3-EBFDFF8BD7B3}"/>
                    </a:ext>
                  </a:extLst>
                </p:cNvPr>
                <p:cNvSpPr txBox="1"/>
                <p:nvPr/>
              </p:nvSpPr>
              <p:spPr>
                <a:xfrm>
                  <a:off x="7119413" y="2793397"/>
                  <a:ext cx="2592888" cy="215444"/>
                </a:xfrm>
                <a:prstGeom prst="rect">
                  <a:avLst/>
                </a:prstGeom>
                <a:noFill/>
              </p:spPr>
              <p:txBody>
                <a:bodyPr wrap="square" tIns="0" bIns="0" rtlCol="0" anchor="t" anchorCtr="0">
                  <a:spAutoFit/>
                </a:bodyPr>
                <a:lstStyle/>
                <a:p>
                  <a:r>
                    <a:rPr lang="en-US" altLang="zh-CN" sz="1400" dirty="0">
                      <a:solidFill>
                        <a:schemeClr val="bg2">
                          <a:lumMod val="75000"/>
                        </a:schemeClr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</a:rPr>
                    <a:t>Implementation requirements</a:t>
                  </a:r>
                  <a:endParaRPr lang="zh-CN" altLang="en-US" sz="1400" dirty="0">
                    <a:solidFill>
                      <a:schemeClr val="bg2">
                        <a:lumMod val="7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endParaRPr>
                </a:p>
              </p:txBody>
            </p:sp>
          </p:grpSp>
          <p:grpSp>
            <p:nvGrpSpPr>
              <p:cNvPr id="70" name="组合 69">
                <a:extLst>
                  <a:ext uri="{FF2B5EF4-FFF2-40B4-BE49-F238E27FC236}">
                    <a16:creationId xmlns:a16="http://schemas.microsoft.com/office/drawing/2014/main" id="{8A9792B0-BC13-B214-34B9-82D6E12EAB87}"/>
                  </a:ext>
                </a:extLst>
              </p:cNvPr>
              <p:cNvGrpSpPr/>
              <p:nvPr/>
            </p:nvGrpSpPr>
            <p:grpSpPr>
              <a:xfrm>
                <a:off x="6347657" y="3176870"/>
                <a:ext cx="4041049" cy="648515"/>
                <a:chOff x="6347657" y="3176870"/>
                <a:chExt cx="4041049" cy="648515"/>
              </a:xfrm>
            </p:grpSpPr>
            <p:sp>
              <p:nvSpPr>
                <p:cNvPr id="8" name="矩形: 圆角 7">
                  <a:extLst>
                    <a:ext uri="{FF2B5EF4-FFF2-40B4-BE49-F238E27FC236}">
                      <a16:creationId xmlns:a16="http://schemas.microsoft.com/office/drawing/2014/main" id="{3DFA37DA-EC07-CFE8-01E5-FBA09D9FD914}"/>
                    </a:ext>
                  </a:extLst>
                </p:cNvPr>
                <p:cNvSpPr/>
                <p:nvPr/>
              </p:nvSpPr>
              <p:spPr>
                <a:xfrm>
                  <a:off x="6347657" y="3176870"/>
                  <a:ext cx="616192" cy="581831"/>
                </a:xfrm>
                <a:prstGeom prst="roundRect">
                  <a:avLst/>
                </a:prstGeom>
                <a:blipFill>
                  <a:blip r:embed="rId3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a:blipFill>
                <a:ln>
                  <a:noFill/>
                </a:ln>
                <a:effectLst>
                  <a:innerShdw blurRad="127000" dist="63500" dir="2700000">
                    <a:schemeClr val="bg1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tIns="108000" bIns="108000" rtlCol="0" anchor="ctr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2000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微软雅黑" panose="020B0503020204020204" pitchFamily="34" charset="-122"/>
                      <a:cs typeface="+mn-cs"/>
                    </a:rPr>
                    <a:t>03</a:t>
                  </a:r>
                  <a:endParaRPr kumimoji="0" lang="zh-CN" altLang="en-US" sz="20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grpSp>
              <p:nvGrpSpPr>
                <p:cNvPr id="64" name="组合 63">
                  <a:extLst>
                    <a:ext uri="{FF2B5EF4-FFF2-40B4-BE49-F238E27FC236}">
                      <a16:creationId xmlns:a16="http://schemas.microsoft.com/office/drawing/2014/main" id="{440D68B9-EF1F-82BD-492C-9C9E7E823BFD}"/>
                    </a:ext>
                  </a:extLst>
                </p:cNvPr>
                <p:cNvGrpSpPr/>
                <p:nvPr/>
              </p:nvGrpSpPr>
              <p:grpSpPr>
                <a:xfrm>
                  <a:off x="10063005" y="3732828"/>
                  <a:ext cx="169714" cy="45720"/>
                  <a:chOff x="10063005" y="3732828"/>
                  <a:chExt cx="169714" cy="45720"/>
                </a:xfrm>
              </p:grpSpPr>
              <p:sp>
                <p:nvSpPr>
                  <p:cNvPr id="57" name="椭圆 56">
                    <a:extLst>
                      <a:ext uri="{FF2B5EF4-FFF2-40B4-BE49-F238E27FC236}">
                        <a16:creationId xmlns:a16="http://schemas.microsoft.com/office/drawing/2014/main" id="{618AF8F3-1F98-A2D0-550E-0DDF96D8F5EE}"/>
                      </a:ext>
                    </a:extLst>
                  </p:cNvPr>
                  <p:cNvSpPr/>
                  <p:nvPr/>
                </p:nvSpPr>
                <p:spPr>
                  <a:xfrm>
                    <a:off x="10063005" y="3732828"/>
                    <a:ext cx="45720" cy="45720"/>
                  </a:xfrm>
                  <a:prstGeom prst="ellipse">
                    <a:avLst/>
                  </a:prstGeom>
                  <a:solidFill>
                    <a:schemeClr val="accent1">
                      <a:alpha val="38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8" name="椭圆 57">
                    <a:extLst>
                      <a:ext uri="{FF2B5EF4-FFF2-40B4-BE49-F238E27FC236}">
                        <a16:creationId xmlns:a16="http://schemas.microsoft.com/office/drawing/2014/main" id="{CC480360-AF93-8FD3-BB67-EB5BAD25A3F4}"/>
                      </a:ext>
                    </a:extLst>
                  </p:cNvPr>
                  <p:cNvSpPr/>
                  <p:nvPr/>
                </p:nvSpPr>
                <p:spPr>
                  <a:xfrm>
                    <a:off x="10126399" y="3732828"/>
                    <a:ext cx="45720" cy="45720"/>
                  </a:xfrm>
                  <a:prstGeom prst="ellipse">
                    <a:avLst/>
                  </a:prstGeom>
                  <a:solidFill>
                    <a:schemeClr val="accent1">
                      <a:alpha val="38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9" name="椭圆 58">
                    <a:extLst>
                      <a:ext uri="{FF2B5EF4-FFF2-40B4-BE49-F238E27FC236}">
                        <a16:creationId xmlns:a16="http://schemas.microsoft.com/office/drawing/2014/main" id="{A586B56C-DE1B-8B57-CBFD-F0C58C40AB78}"/>
                      </a:ext>
                    </a:extLst>
                  </p:cNvPr>
                  <p:cNvSpPr/>
                  <p:nvPr/>
                </p:nvSpPr>
                <p:spPr>
                  <a:xfrm>
                    <a:off x="10186999" y="3732828"/>
                    <a:ext cx="45720" cy="45720"/>
                  </a:xfrm>
                  <a:prstGeom prst="ellipse">
                    <a:avLst/>
                  </a:prstGeom>
                  <a:solidFill>
                    <a:schemeClr val="accent1">
                      <a:alpha val="38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sp>
              <p:nvSpPr>
                <p:cNvPr id="49" name="文本框 48">
                  <a:extLst>
                    <a:ext uri="{FF2B5EF4-FFF2-40B4-BE49-F238E27FC236}">
                      <a16:creationId xmlns:a16="http://schemas.microsoft.com/office/drawing/2014/main" id="{C740DD18-A51A-5CA4-2711-AE85AB353688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7119413" y="3247704"/>
                  <a:ext cx="3204000" cy="332399"/>
                </a:xfrm>
                <a:prstGeom prst="rect">
                  <a:avLst/>
                </a:prstGeom>
              </p:spPr>
              <p:txBody>
                <a:bodyPr tIns="0" bIns="0" anchor="b" anchorCtr="0">
                  <a:sp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buFont typeface="Arial" panose="020B0604020202020204" pitchFamily="34" charset="0"/>
                    <a:buNone/>
                  </a:pPr>
                  <a:r>
                    <a:rPr lang="zh-CN" altLang="en-US" sz="2400" dirty="0">
                      <a:latin typeface="Arial" panose="020B0604020202020204" pitchFamily="34" charset="0"/>
                      <a:ea typeface="微软雅黑" panose="020B0503020204020204" pitchFamily="34" charset="-122"/>
                    </a:rPr>
                    <a:t>具体内容</a:t>
                  </a:r>
                </a:p>
              </p:txBody>
            </p:sp>
            <p:sp>
              <p:nvSpPr>
                <p:cNvPr id="50" name="文本框 49">
                  <a:extLst>
                    <a:ext uri="{FF2B5EF4-FFF2-40B4-BE49-F238E27FC236}">
                      <a16:creationId xmlns:a16="http://schemas.microsoft.com/office/drawing/2014/main" id="{5469A8DF-9044-FFFD-CFF4-F67663CB38DE}"/>
                    </a:ext>
                  </a:extLst>
                </p:cNvPr>
                <p:cNvSpPr txBox="1"/>
                <p:nvPr/>
              </p:nvSpPr>
              <p:spPr>
                <a:xfrm>
                  <a:off x="7119413" y="3609941"/>
                  <a:ext cx="3269293" cy="215444"/>
                </a:xfrm>
                <a:prstGeom prst="rect">
                  <a:avLst/>
                </a:prstGeom>
                <a:noFill/>
              </p:spPr>
              <p:txBody>
                <a:bodyPr wrap="square" tIns="0" bIns="0" rtlCol="0" anchor="t" anchorCtr="0">
                  <a:spAutoFit/>
                </a:bodyPr>
                <a:lstStyle/>
                <a:p>
                  <a:r>
                    <a:rPr lang="en-US" altLang="zh-CN" sz="1400" dirty="0">
                      <a:solidFill>
                        <a:schemeClr val="bg2">
                          <a:lumMod val="75000"/>
                        </a:schemeClr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</a:rPr>
                    <a:t>Details</a:t>
                  </a:r>
                </a:p>
              </p:txBody>
            </p:sp>
          </p:grpSp>
          <p:grpSp>
            <p:nvGrpSpPr>
              <p:cNvPr id="71" name="组合 70">
                <a:extLst>
                  <a:ext uri="{FF2B5EF4-FFF2-40B4-BE49-F238E27FC236}">
                    <a16:creationId xmlns:a16="http://schemas.microsoft.com/office/drawing/2014/main" id="{3DCA6E5A-B38D-D1BB-5928-681C571FEF70}"/>
                  </a:ext>
                </a:extLst>
              </p:cNvPr>
              <p:cNvGrpSpPr/>
              <p:nvPr/>
            </p:nvGrpSpPr>
            <p:grpSpPr>
              <a:xfrm>
                <a:off x="6347657" y="3987850"/>
                <a:ext cx="3975756" cy="623301"/>
                <a:chOff x="6347657" y="3987850"/>
                <a:chExt cx="3975756" cy="623301"/>
              </a:xfrm>
            </p:grpSpPr>
            <p:sp>
              <p:nvSpPr>
                <p:cNvPr id="9" name="矩形: 圆角 8">
                  <a:extLst>
                    <a:ext uri="{FF2B5EF4-FFF2-40B4-BE49-F238E27FC236}">
                      <a16:creationId xmlns:a16="http://schemas.microsoft.com/office/drawing/2014/main" id="{E7CFA0A5-C9E7-0148-8CDD-DFF8C9CA8D3A}"/>
                    </a:ext>
                  </a:extLst>
                </p:cNvPr>
                <p:cNvSpPr/>
                <p:nvPr/>
              </p:nvSpPr>
              <p:spPr>
                <a:xfrm>
                  <a:off x="6347657" y="3987850"/>
                  <a:ext cx="616192" cy="581831"/>
                </a:xfrm>
                <a:prstGeom prst="roundRect">
                  <a:avLst/>
                </a:prstGeom>
                <a:blipFill>
                  <a:blip r:embed="rId3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a:blipFill>
                <a:ln>
                  <a:noFill/>
                </a:ln>
                <a:effectLst>
                  <a:innerShdw blurRad="127000" dist="63500" dir="2700000">
                    <a:schemeClr val="bg1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tIns="108000" bIns="108000" rtlCol="0" anchor="ctr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2000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微软雅黑" panose="020B0503020204020204" pitchFamily="34" charset="-122"/>
                      <a:cs typeface="+mn-cs"/>
                    </a:rPr>
                    <a:t>04</a:t>
                  </a:r>
                  <a:endParaRPr kumimoji="0" lang="zh-CN" altLang="en-US" sz="20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grpSp>
              <p:nvGrpSpPr>
                <p:cNvPr id="67" name="组合 66">
                  <a:extLst>
                    <a:ext uri="{FF2B5EF4-FFF2-40B4-BE49-F238E27FC236}">
                      <a16:creationId xmlns:a16="http://schemas.microsoft.com/office/drawing/2014/main" id="{A32C161B-E19F-8310-2CF5-98E9FDC78827}"/>
                    </a:ext>
                  </a:extLst>
                </p:cNvPr>
                <p:cNvGrpSpPr/>
                <p:nvPr/>
              </p:nvGrpSpPr>
              <p:grpSpPr>
                <a:xfrm>
                  <a:off x="10063005" y="4535254"/>
                  <a:ext cx="169714" cy="45720"/>
                  <a:chOff x="10063005" y="4535254"/>
                  <a:chExt cx="169714" cy="45720"/>
                </a:xfrm>
              </p:grpSpPr>
              <p:sp>
                <p:nvSpPr>
                  <p:cNvPr id="73" name="椭圆 72">
                    <a:extLst>
                      <a:ext uri="{FF2B5EF4-FFF2-40B4-BE49-F238E27FC236}">
                        <a16:creationId xmlns:a16="http://schemas.microsoft.com/office/drawing/2014/main" id="{EEE2BA3C-B122-9F71-0266-344526BE4FA0}"/>
                      </a:ext>
                    </a:extLst>
                  </p:cNvPr>
                  <p:cNvSpPr/>
                  <p:nvPr/>
                </p:nvSpPr>
                <p:spPr>
                  <a:xfrm>
                    <a:off x="10063005" y="4535254"/>
                    <a:ext cx="45720" cy="45720"/>
                  </a:xfrm>
                  <a:prstGeom prst="ellipse">
                    <a:avLst/>
                  </a:prstGeom>
                  <a:solidFill>
                    <a:schemeClr val="accent1">
                      <a:alpha val="38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4" name="椭圆 73">
                    <a:extLst>
                      <a:ext uri="{FF2B5EF4-FFF2-40B4-BE49-F238E27FC236}">
                        <a16:creationId xmlns:a16="http://schemas.microsoft.com/office/drawing/2014/main" id="{EF8E7F06-A647-E4AF-E774-861C262B163C}"/>
                      </a:ext>
                    </a:extLst>
                  </p:cNvPr>
                  <p:cNvSpPr/>
                  <p:nvPr/>
                </p:nvSpPr>
                <p:spPr>
                  <a:xfrm>
                    <a:off x="10126399" y="4535254"/>
                    <a:ext cx="45720" cy="45720"/>
                  </a:xfrm>
                  <a:prstGeom prst="ellipse">
                    <a:avLst/>
                  </a:prstGeom>
                  <a:solidFill>
                    <a:schemeClr val="accent1">
                      <a:alpha val="38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5" name="椭圆 74">
                    <a:extLst>
                      <a:ext uri="{FF2B5EF4-FFF2-40B4-BE49-F238E27FC236}">
                        <a16:creationId xmlns:a16="http://schemas.microsoft.com/office/drawing/2014/main" id="{E5A54741-CE17-2E4C-C62F-88020904E3BD}"/>
                      </a:ext>
                    </a:extLst>
                  </p:cNvPr>
                  <p:cNvSpPr/>
                  <p:nvPr/>
                </p:nvSpPr>
                <p:spPr>
                  <a:xfrm>
                    <a:off x="10186999" y="4535254"/>
                    <a:ext cx="45720" cy="45720"/>
                  </a:xfrm>
                  <a:prstGeom prst="ellipse">
                    <a:avLst/>
                  </a:prstGeom>
                  <a:solidFill>
                    <a:schemeClr val="accent1">
                      <a:alpha val="38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sp>
              <p:nvSpPr>
                <p:cNvPr id="52" name="文本框 51">
                  <a:extLst>
                    <a:ext uri="{FF2B5EF4-FFF2-40B4-BE49-F238E27FC236}">
                      <a16:creationId xmlns:a16="http://schemas.microsoft.com/office/drawing/2014/main" id="{E3ED0F3A-42C3-63FB-A7FE-46D9DA9F34A5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7119413" y="4061347"/>
                  <a:ext cx="3204000" cy="332399"/>
                </a:xfrm>
                <a:prstGeom prst="rect">
                  <a:avLst/>
                </a:prstGeom>
              </p:spPr>
              <p:txBody>
                <a:bodyPr tIns="0" bIns="0" anchor="b" anchorCtr="0">
                  <a:sp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buFont typeface="Arial" panose="020B0604020202020204" pitchFamily="34" charset="0"/>
                    <a:buNone/>
                  </a:pPr>
                  <a:r>
                    <a:rPr lang="en-US" altLang="zh-CN" sz="2400" dirty="0">
                      <a:latin typeface="Arial" panose="020B0604020202020204" pitchFamily="34" charset="0"/>
                      <a:ea typeface="微软雅黑" panose="020B0503020204020204" pitchFamily="34" charset="-122"/>
                    </a:rPr>
                    <a:t>5G</a:t>
                  </a:r>
                  <a:r>
                    <a:rPr lang="zh-CN" altLang="en-US" sz="2400" dirty="0">
                      <a:latin typeface="Arial" panose="020B0604020202020204" pitchFamily="34" charset="0"/>
                      <a:ea typeface="微软雅黑" panose="020B0503020204020204" pitchFamily="34" charset="-122"/>
                    </a:rPr>
                    <a:t>信号波束赋形仿真</a:t>
                  </a:r>
                </a:p>
              </p:txBody>
            </p:sp>
            <p:sp>
              <p:nvSpPr>
                <p:cNvPr id="53" name="文本框 52">
                  <a:extLst>
                    <a:ext uri="{FF2B5EF4-FFF2-40B4-BE49-F238E27FC236}">
                      <a16:creationId xmlns:a16="http://schemas.microsoft.com/office/drawing/2014/main" id="{C2636360-A6AB-AEBF-47CC-169C97EC9F16}"/>
                    </a:ext>
                  </a:extLst>
                </p:cNvPr>
                <p:cNvSpPr txBox="1"/>
                <p:nvPr/>
              </p:nvSpPr>
              <p:spPr>
                <a:xfrm>
                  <a:off x="7119413" y="4426485"/>
                  <a:ext cx="2803048" cy="184666"/>
                </a:xfrm>
                <a:prstGeom prst="rect">
                  <a:avLst/>
                </a:prstGeom>
                <a:noFill/>
              </p:spPr>
              <p:txBody>
                <a:bodyPr wrap="square" tIns="0" bIns="0" rtlCol="0" anchor="t" anchorCtr="0">
                  <a:spAutoFit/>
                </a:bodyPr>
                <a:lstStyle/>
                <a:p>
                  <a:r>
                    <a:rPr lang="en-US" altLang="zh-CN" sz="1200" dirty="0">
                      <a:solidFill>
                        <a:schemeClr val="bg2">
                          <a:lumMod val="75000"/>
                        </a:schemeClr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</a:rPr>
                    <a:t>5G Signal Beamforming Simulation</a:t>
                  </a:r>
                </a:p>
              </p:txBody>
            </p:sp>
          </p:grpSp>
          <p:grpSp>
            <p:nvGrpSpPr>
              <p:cNvPr id="65" name="组合 64">
                <a:extLst>
                  <a:ext uri="{FF2B5EF4-FFF2-40B4-BE49-F238E27FC236}">
                    <a16:creationId xmlns:a16="http://schemas.microsoft.com/office/drawing/2014/main" id="{506E224E-D7B4-DDD2-290C-D5523897B8B4}"/>
                  </a:ext>
                </a:extLst>
              </p:cNvPr>
              <p:cNvGrpSpPr/>
              <p:nvPr/>
            </p:nvGrpSpPr>
            <p:grpSpPr>
              <a:xfrm>
                <a:off x="10063005" y="5337680"/>
                <a:ext cx="109114" cy="45720"/>
                <a:chOff x="10063005" y="5337680"/>
                <a:chExt cx="109114" cy="45720"/>
              </a:xfrm>
            </p:grpSpPr>
            <p:sp>
              <p:nvSpPr>
                <p:cNvPr id="77" name="椭圆 76">
                  <a:extLst>
                    <a:ext uri="{FF2B5EF4-FFF2-40B4-BE49-F238E27FC236}">
                      <a16:creationId xmlns:a16="http://schemas.microsoft.com/office/drawing/2014/main" id="{4B4DF05B-97CA-6E2E-909B-F973521AE695}"/>
                    </a:ext>
                  </a:extLst>
                </p:cNvPr>
                <p:cNvSpPr/>
                <p:nvPr/>
              </p:nvSpPr>
              <p:spPr>
                <a:xfrm>
                  <a:off x="10063005" y="5337680"/>
                  <a:ext cx="45720" cy="45720"/>
                </a:xfrm>
                <a:prstGeom prst="ellipse">
                  <a:avLst/>
                </a:prstGeom>
                <a:solidFill>
                  <a:schemeClr val="accent1">
                    <a:alpha val="38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8" name="椭圆 77">
                  <a:extLst>
                    <a:ext uri="{FF2B5EF4-FFF2-40B4-BE49-F238E27FC236}">
                      <a16:creationId xmlns:a16="http://schemas.microsoft.com/office/drawing/2014/main" id="{A4166B06-4273-E218-642C-92593F50066E}"/>
                    </a:ext>
                  </a:extLst>
                </p:cNvPr>
                <p:cNvSpPr/>
                <p:nvPr/>
              </p:nvSpPr>
              <p:spPr>
                <a:xfrm>
                  <a:off x="10126399" y="5337680"/>
                  <a:ext cx="45720" cy="45720"/>
                </a:xfrm>
                <a:prstGeom prst="ellipse">
                  <a:avLst/>
                </a:prstGeom>
                <a:solidFill>
                  <a:schemeClr val="accent1">
                    <a:alpha val="38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</p:grp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5CF8E879-FAB4-DD2D-8722-D731D0EE0C2C}"/>
              </a:ext>
            </a:extLst>
          </p:cNvPr>
          <p:cNvSpPr/>
          <p:nvPr/>
        </p:nvSpPr>
        <p:spPr>
          <a:xfrm>
            <a:off x="6347657" y="4786026"/>
            <a:ext cx="616192" cy="581831"/>
          </a:xfrm>
          <a:prstGeom prst="roundRect">
            <a:avLst/>
          </a:pr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  <a:effectLst>
            <a:innerShdw blurRad="127000" dist="63500" dir="2700000">
              <a:schemeClr val="bg1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bIns="10800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05</a:t>
            </a:r>
            <a:endParaRPr kumimoji="0" lang="zh-CN" altLang="en-US" sz="20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75F58D7-8DEB-4104-5135-AE836379EE6E}"/>
              </a:ext>
            </a:extLst>
          </p:cNvPr>
          <p:cNvSpPr txBox="1">
            <a:spLocks/>
          </p:cNvSpPr>
          <p:nvPr/>
        </p:nvSpPr>
        <p:spPr>
          <a:xfrm>
            <a:off x="7028719" y="4805249"/>
            <a:ext cx="3204000" cy="332399"/>
          </a:xfrm>
          <a:prstGeom prst="rect">
            <a:avLst/>
          </a:prstGeom>
        </p:spPr>
        <p:txBody>
          <a:bodyPr tIns="0" bIns="0" anchor="b" anchorCtr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</a:rPr>
              <a:t>心得体会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72E6B8F-5A6D-C085-D9D0-B930C7C57298}"/>
              </a:ext>
            </a:extLst>
          </p:cNvPr>
          <p:cNvSpPr txBox="1"/>
          <p:nvPr/>
        </p:nvSpPr>
        <p:spPr>
          <a:xfrm>
            <a:off x="7111903" y="5159283"/>
            <a:ext cx="2803048" cy="215444"/>
          </a:xfrm>
          <a:prstGeom prst="rect">
            <a:avLst/>
          </a:prstGeom>
          <a:noFill/>
        </p:spPr>
        <p:txBody>
          <a:bodyPr wrap="square" tIns="0" bIns="0" rtlCol="0" anchor="t" anchorCtr="0">
            <a:spAutoFit/>
          </a:bodyPr>
          <a:lstStyle/>
          <a:p>
            <a:r>
              <a:rPr lang="en-US" altLang="zh-CN" sz="1400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Experience</a:t>
            </a:r>
          </a:p>
        </p:txBody>
      </p:sp>
    </p:spTree>
    <p:extLst>
      <p:ext uri="{BB962C8B-B14F-4D97-AF65-F5344CB8AC3E}">
        <p14:creationId xmlns:p14="http://schemas.microsoft.com/office/powerpoint/2010/main" val="11785477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/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>
            <a:extLst>
              <a:ext uri="{FF2B5EF4-FFF2-40B4-BE49-F238E27FC236}">
                <a16:creationId xmlns:a16="http://schemas.microsoft.com/office/drawing/2014/main" id="{0D1ECCEF-33A2-7178-9446-555D2B646EBE}"/>
              </a:ext>
            </a:extLst>
          </p:cNvPr>
          <p:cNvGrpSpPr/>
          <p:nvPr/>
        </p:nvGrpSpPr>
        <p:grpSpPr>
          <a:xfrm>
            <a:off x="2964873" y="2057400"/>
            <a:ext cx="6262254" cy="2240929"/>
            <a:chOff x="2964873" y="2057400"/>
            <a:chExt cx="6262254" cy="2240929"/>
          </a:xfrm>
        </p:grpSpPr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02C8754A-C0BC-CA8A-E5B9-81BFD023AEBD}"/>
                </a:ext>
              </a:extLst>
            </p:cNvPr>
            <p:cNvSpPr txBox="1">
              <a:spLocks/>
            </p:cNvSpPr>
            <p:nvPr/>
          </p:nvSpPr>
          <p:spPr>
            <a:xfrm>
              <a:off x="3230418" y="3651998"/>
              <a:ext cx="5731164" cy="646331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spAutoFit/>
            </a:bodyPr>
            <a:lstStyle>
              <a:lvl1pPr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buNone/>
                <a:defRPr lang="zh-CN" altLang="en-US" sz="4000" b="1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zh-CN" altLang="en-US" sz="3600" dirty="0">
                  <a:latin typeface="Arial" panose="020B0604020202020204" pitchFamily="34" charset="0"/>
                  <a:ea typeface="微软雅黑" panose="020B0503020204020204" pitchFamily="34" charset="-122"/>
                </a:rPr>
                <a:t>话题讨论原因</a:t>
              </a:r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3A3B0116-898D-B6F3-DCA7-3B0C38BBB0CF}"/>
                </a:ext>
              </a:extLst>
            </p:cNvPr>
            <p:cNvSpPr txBox="1">
              <a:spLocks/>
            </p:cNvSpPr>
            <p:nvPr/>
          </p:nvSpPr>
          <p:spPr>
            <a:xfrm>
              <a:off x="2964873" y="2057400"/>
              <a:ext cx="6262254" cy="1421928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9600" b="1" kern="1200">
                  <a:solidFill>
                    <a:schemeClr val="tx1"/>
                  </a:solidFill>
                  <a:latin typeface="+mj-lt"/>
                  <a:ea typeface="+mj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>
                  <a:ln w="25400">
                    <a:solidFill>
                      <a:schemeClr val="accent1"/>
                    </a:solidFill>
                  </a:ln>
                  <a:noFill/>
                  <a:latin typeface="Arial" panose="020B0604020202020204" pitchFamily="34" charset="0"/>
                  <a:ea typeface="微软雅黑" panose="020B0503020204020204" pitchFamily="34" charset="-122"/>
                </a:rPr>
                <a:t>PART</a:t>
              </a:r>
              <a:r>
                <a:rPr lang="en-US" altLang="zh-CN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01</a:t>
              </a:r>
              <a:endParaRPr lang="en-GB" altLang="zh-CN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B5337544-7299-1C59-ACCD-97FA6B69C875}"/>
                </a:ext>
              </a:extLst>
            </p:cNvPr>
            <p:cNvCxnSpPr>
              <a:cxnSpLocks/>
            </p:cNvCxnSpPr>
            <p:nvPr/>
          </p:nvCxnSpPr>
          <p:spPr>
            <a:xfrm>
              <a:off x="5365503" y="3429000"/>
              <a:ext cx="1460995" cy="0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074133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5EFF65F1-2FFF-E327-E839-F643927680C8}"/>
              </a:ext>
            </a:extLst>
          </p:cNvPr>
          <p:cNvSpPr txBox="1"/>
          <p:nvPr/>
        </p:nvSpPr>
        <p:spPr>
          <a:xfrm>
            <a:off x="841692" y="2164537"/>
            <a:ext cx="5759530" cy="738664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just"/>
            <a:r>
              <a:rPr lang="zh-CN" altLang="en-US" sz="2400" b="1" i="0" kern="100" spc="0" dirty="0">
                <a:effectLst/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对</a:t>
            </a:r>
            <a:r>
              <a:rPr lang="en-US" altLang="zh-CN" sz="2400" b="1" i="0" kern="100" spc="0" dirty="0">
                <a:effectLst/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5G</a:t>
            </a:r>
            <a:r>
              <a:rPr lang="zh-CN" altLang="en-US" sz="2400" b="1" i="0" kern="100" spc="0" dirty="0">
                <a:effectLst/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技术的电磁辐射、以及这种辐射可能带来的影响提出了质疑</a:t>
            </a:r>
            <a:endParaRPr lang="zh-CN" altLang="en-US" sz="2400" b="1" kern="0" dirty="0">
              <a:effectLst/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7" name="文本占位符 26">
            <a:extLst>
              <a:ext uri="{FF2B5EF4-FFF2-40B4-BE49-F238E27FC236}">
                <a16:creationId xmlns:a16="http://schemas.microsoft.com/office/drawing/2014/main" id="{6B5928A7-29C9-E826-8A15-4379D3FAEAB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</a:rPr>
              <a:t>话题讨论原因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22526FDC-D1A2-9011-4EEA-8514F30365F4}"/>
              </a:ext>
            </a:extLst>
          </p:cNvPr>
          <p:cNvSpPr txBox="1"/>
          <p:nvPr/>
        </p:nvSpPr>
        <p:spPr>
          <a:xfrm>
            <a:off x="796764" y="3105722"/>
            <a:ext cx="5804458" cy="33625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dirty="0">
                <a:ea typeface="宋体" panose="02010600030101010101" pitchFamily="2" charset="-122"/>
                <a:cs typeface="Times New Roman" panose="02020603050405020304" pitchFamily="18" charset="0"/>
              </a:rPr>
              <a:t>5G</a:t>
            </a:r>
            <a:r>
              <a:rPr lang="zh-CN" altLang="en-US" dirty="0">
                <a:ea typeface="宋体" panose="02010600030101010101" pitchFamily="2" charset="-122"/>
                <a:cs typeface="Times New Roman" panose="02020603050405020304" pitchFamily="18" charset="0"/>
              </a:rPr>
              <a:t>技术对人体健康的影响目前已经进行过很多研究，但仍没有确凿的证据表明</a:t>
            </a:r>
            <a:r>
              <a:rPr lang="en-US" altLang="zh-CN" dirty="0">
                <a:ea typeface="宋体" panose="02010600030101010101" pitchFamily="2" charset="-122"/>
                <a:cs typeface="Times New Roman" panose="02020603050405020304" pitchFamily="18" charset="0"/>
              </a:rPr>
              <a:t>5G</a:t>
            </a:r>
            <a:r>
              <a:rPr lang="zh-CN" altLang="en-US" dirty="0">
                <a:ea typeface="宋体" panose="02010600030101010101" pitchFamily="2" charset="-122"/>
                <a:cs typeface="Times New Roman" panose="02020603050405020304" pitchFamily="18" charset="0"/>
              </a:rPr>
              <a:t>技术与人类健康问题有关。特别是在隐含着更高的信号强度之下，实际上对大部分人来说，</a:t>
            </a:r>
            <a:r>
              <a:rPr lang="en-US" altLang="zh-CN" dirty="0">
                <a:ea typeface="宋体" panose="02010600030101010101" pitchFamily="2" charset="-122"/>
                <a:cs typeface="Times New Roman" panose="02020603050405020304" pitchFamily="18" charset="0"/>
              </a:rPr>
              <a:t>5G</a:t>
            </a:r>
            <a:r>
              <a:rPr lang="zh-CN" altLang="en-US" dirty="0">
                <a:ea typeface="宋体" panose="02010600030101010101" pitchFamily="2" charset="-122"/>
                <a:cs typeface="Times New Roman" panose="02020603050405020304" pitchFamily="18" charset="0"/>
              </a:rPr>
              <a:t>技术的不良影响可能是非常轻微的。但仍有一些普遍的关于电磁辐射的常见问题存在，如失眠、疲劳等。因此，对于某些特定人群（如重度使用无线电的维修人员等），评估</a:t>
            </a:r>
            <a:r>
              <a:rPr lang="en-US" altLang="zh-CN" dirty="0">
                <a:ea typeface="宋体" panose="02010600030101010101" pitchFamily="2" charset="-122"/>
                <a:cs typeface="Times New Roman" panose="02020603050405020304" pitchFamily="18" charset="0"/>
              </a:rPr>
              <a:t>5G</a:t>
            </a:r>
            <a:r>
              <a:rPr lang="zh-CN" altLang="en-US" dirty="0">
                <a:ea typeface="宋体" panose="02010600030101010101" pitchFamily="2" charset="-122"/>
                <a:cs typeface="Times New Roman" panose="02020603050405020304" pitchFamily="18" charset="0"/>
              </a:rPr>
              <a:t>技术的电磁辐射对他们健康的影响是非常重要的。</a:t>
            </a:r>
            <a:endParaRPr lang="en-US" altLang="zh-CN" dirty="0"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06" name="直接连接符 105">
            <a:extLst>
              <a:ext uri="{FF2B5EF4-FFF2-40B4-BE49-F238E27FC236}">
                <a16:creationId xmlns:a16="http://schemas.microsoft.com/office/drawing/2014/main" id="{79284CB3-E41E-0BD5-586A-3DB87164A094}"/>
              </a:ext>
            </a:extLst>
          </p:cNvPr>
          <p:cNvCxnSpPr/>
          <p:nvPr/>
        </p:nvCxnSpPr>
        <p:spPr>
          <a:xfrm>
            <a:off x="844166" y="3010751"/>
            <a:ext cx="1460995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7" name="组合 106">
            <a:extLst>
              <a:ext uri="{FF2B5EF4-FFF2-40B4-BE49-F238E27FC236}">
                <a16:creationId xmlns:a16="http://schemas.microsoft.com/office/drawing/2014/main" id="{AEB82C98-0824-DA74-419C-ABC80BA50F22}"/>
              </a:ext>
            </a:extLst>
          </p:cNvPr>
          <p:cNvGrpSpPr/>
          <p:nvPr/>
        </p:nvGrpSpPr>
        <p:grpSpPr>
          <a:xfrm>
            <a:off x="841692" y="6492545"/>
            <a:ext cx="524665" cy="141342"/>
            <a:chOff x="10058773" y="1986783"/>
            <a:chExt cx="312798" cy="84266"/>
          </a:xfrm>
        </p:grpSpPr>
        <p:sp>
          <p:nvSpPr>
            <p:cNvPr id="108" name="椭圆 107">
              <a:extLst>
                <a:ext uri="{FF2B5EF4-FFF2-40B4-BE49-F238E27FC236}">
                  <a16:creationId xmlns:a16="http://schemas.microsoft.com/office/drawing/2014/main" id="{749721A4-A5AE-0491-1DA6-C0EE960C5771}"/>
                </a:ext>
              </a:extLst>
            </p:cNvPr>
            <p:cNvSpPr/>
            <p:nvPr/>
          </p:nvSpPr>
          <p:spPr>
            <a:xfrm>
              <a:off x="10058773" y="1986783"/>
              <a:ext cx="84266" cy="84266"/>
            </a:xfrm>
            <a:prstGeom prst="ellipse">
              <a:avLst/>
            </a:prstGeom>
            <a:solidFill>
              <a:schemeClr val="accent1"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9" name="椭圆 108">
              <a:extLst>
                <a:ext uri="{FF2B5EF4-FFF2-40B4-BE49-F238E27FC236}">
                  <a16:creationId xmlns:a16="http://schemas.microsoft.com/office/drawing/2014/main" id="{04F2D9A5-86F5-FBDA-5DE7-2AF3AE659366}"/>
                </a:ext>
              </a:extLst>
            </p:cNvPr>
            <p:cNvSpPr/>
            <p:nvPr/>
          </p:nvSpPr>
          <p:spPr>
            <a:xfrm>
              <a:off x="10175613" y="1986783"/>
              <a:ext cx="84266" cy="84266"/>
            </a:xfrm>
            <a:prstGeom prst="ellipse">
              <a:avLst/>
            </a:prstGeom>
            <a:solidFill>
              <a:schemeClr val="accent1"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0" name="椭圆 109">
              <a:extLst>
                <a:ext uri="{FF2B5EF4-FFF2-40B4-BE49-F238E27FC236}">
                  <a16:creationId xmlns:a16="http://schemas.microsoft.com/office/drawing/2014/main" id="{C2665A3A-81FB-7244-0DB2-C0869774AD99}"/>
                </a:ext>
              </a:extLst>
            </p:cNvPr>
            <p:cNvSpPr/>
            <p:nvPr/>
          </p:nvSpPr>
          <p:spPr>
            <a:xfrm>
              <a:off x="10287305" y="1986783"/>
              <a:ext cx="84266" cy="84266"/>
            </a:xfrm>
            <a:prstGeom prst="ellipse">
              <a:avLst/>
            </a:prstGeom>
            <a:solidFill>
              <a:schemeClr val="accent1"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2437684B-69E6-3D9E-B2F5-3A09EBAB8585}"/>
              </a:ext>
            </a:extLst>
          </p:cNvPr>
          <p:cNvGrpSpPr/>
          <p:nvPr/>
        </p:nvGrpSpPr>
        <p:grpSpPr>
          <a:xfrm>
            <a:off x="7317890" y="1602685"/>
            <a:ext cx="3836439" cy="3769082"/>
            <a:chOff x="7023968" y="1724781"/>
            <a:chExt cx="3643828" cy="3688423"/>
          </a:xfrm>
        </p:grpSpPr>
        <p:grpSp>
          <p:nvGrpSpPr>
            <p:cNvPr id="95" name="组合 94">
              <a:extLst>
                <a:ext uri="{FF2B5EF4-FFF2-40B4-BE49-F238E27FC236}">
                  <a16:creationId xmlns:a16="http://schemas.microsoft.com/office/drawing/2014/main" id="{76C0DC02-0DC0-03EE-8582-74F0987DFF44}"/>
                </a:ext>
              </a:extLst>
            </p:cNvPr>
            <p:cNvGrpSpPr/>
            <p:nvPr/>
          </p:nvGrpSpPr>
          <p:grpSpPr>
            <a:xfrm>
              <a:off x="9915983" y="1724781"/>
              <a:ext cx="751813" cy="756774"/>
              <a:chOff x="4728772" y="2334577"/>
              <a:chExt cx="823995" cy="829432"/>
            </a:xfrm>
          </p:grpSpPr>
          <p:sp>
            <p:nvSpPr>
              <p:cNvPr id="96" name="矩形: 圆角 95">
                <a:extLst>
                  <a:ext uri="{FF2B5EF4-FFF2-40B4-BE49-F238E27FC236}">
                    <a16:creationId xmlns:a16="http://schemas.microsoft.com/office/drawing/2014/main" id="{985F48FB-4983-B0CE-A77E-5AD0A84A027C}"/>
                  </a:ext>
                </a:extLst>
              </p:cNvPr>
              <p:cNvSpPr/>
              <p:nvPr/>
            </p:nvSpPr>
            <p:spPr>
              <a:xfrm>
                <a:off x="4745682" y="2334577"/>
                <a:ext cx="807085" cy="807085"/>
              </a:xfrm>
              <a:prstGeom prst="roundRect">
                <a:avLst/>
              </a:prstGeom>
              <a:solidFill>
                <a:srgbClr val="E2E5EE"/>
              </a:solidFill>
              <a:ln>
                <a:noFill/>
              </a:ln>
              <a:effectLst>
                <a:outerShdw blurRad="254000" dist="190500" dir="2700000" algn="br" rotWithShape="0">
                  <a:srgbClr val="CCD3DC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8000" b="0" i="0" u="none" strike="noStrike" kern="1200" cap="none" spc="0" normalizeH="0" baseline="0" noProof="0" dirty="0">
                  <a:ln>
                    <a:noFill/>
                  </a:ln>
                  <a:solidFill>
                    <a:srgbClr val="2D3847">
                      <a:lumMod val="40000"/>
                      <a:lumOff val="60000"/>
                    </a:srgbClr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endParaRPr>
              </a:p>
            </p:txBody>
          </p:sp>
          <p:sp>
            <p:nvSpPr>
              <p:cNvPr id="97" name="矩形: 圆角 96">
                <a:extLst>
                  <a:ext uri="{FF2B5EF4-FFF2-40B4-BE49-F238E27FC236}">
                    <a16:creationId xmlns:a16="http://schemas.microsoft.com/office/drawing/2014/main" id="{6D4CBE29-835A-C10F-FA6B-EB0224DDF6E1}"/>
                  </a:ext>
                </a:extLst>
              </p:cNvPr>
              <p:cNvSpPr/>
              <p:nvPr/>
            </p:nvSpPr>
            <p:spPr>
              <a:xfrm>
                <a:off x="4728772" y="2356924"/>
                <a:ext cx="807084" cy="807085"/>
              </a:xfrm>
              <a:prstGeom prst="roundRect">
                <a:avLst/>
              </a:prstGeom>
              <a:solidFill>
                <a:srgbClr val="E2E5EE"/>
              </a:solidFill>
              <a:ln>
                <a:noFill/>
              </a:ln>
              <a:effectLst>
                <a:outerShdw blurRad="254000" dist="190500" dir="13500000" algn="br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endParaRPr>
              </a:p>
            </p:txBody>
          </p:sp>
        </p:grpSp>
        <p:grpSp>
          <p:nvGrpSpPr>
            <p:cNvPr id="111" name="组合 110">
              <a:extLst>
                <a:ext uri="{FF2B5EF4-FFF2-40B4-BE49-F238E27FC236}">
                  <a16:creationId xmlns:a16="http://schemas.microsoft.com/office/drawing/2014/main" id="{B0D45C09-C59A-FEA8-B000-7C6D064A89AE}"/>
                </a:ext>
              </a:extLst>
            </p:cNvPr>
            <p:cNvGrpSpPr/>
            <p:nvPr/>
          </p:nvGrpSpPr>
          <p:grpSpPr>
            <a:xfrm>
              <a:off x="7023968" y="4941334"/>
              <a:ext cx="471768" cy="471870"/>
              <a:chOff x="7872915" y="2317645"/>
              <a:chExt cx="817152" cy="817328"/>
            </a:xfrm>
          </p:grpSpPr>
          <p:sp>
            <p:nvSpPr>
              <p:cNvPr id="112" name="矩形: 圆角 111">
                <a:extLst>
                  <a:ext uri="{FF2B5EF4-FFF2-40B4-BE49-F238E27FC236}">
                    <a16:creationId xmlns:a16="http://schemas.microsoft.com/office/drawing/2014/main" id="{868BD094-3FF6-B5B9-EB24-2C77842430A2}"/>
                  </a:ext>
                </a:extLst>
              </p:cNvPr>
              <p:cNvSpPr/>
              <p:nvPr/>
            </p:nvSpPr>
            <p:spPr>
              <a:xfrm>
                <a:off x="7872915" y="2317645"/>
                <a:ext cx="807085" cy="807085"/>
              </a:xfrm>
              <a:prstGeom prst="roundRect">
                <a:avLst/>
              </a:prstGeom>
              <a:solidFill>
                <a:srgbClr val="E2E5EE"/>
              </a:solidFill>
              <a:ln>
                <a:noFill/>
              </a:ln>
              <a:effectLst>
                <a:outerShdw blurRad="254000" dist="190500" dir="2700000" algn="br" rotWithShape="0">
                  <a:srgbClr val="CCD3DC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8000" b="0" i="0" u="none" strike="noStrike" kern="1200" cap="none" spc="0" normalizeH="0" baseline="0" noProof="0" dirty="0">
                  <a:ln>
                    <a:noFill/>
                  </a:ln>
                  <a:solidFill>
                    <a:srgbClr val="2D3847">
                      <a:lumMod val="40000"/>
                      <a:lumOff val="60000"/>
                    </a:srgbClr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endParaRPr>
              </a:p>
            </p:txBody>
          </p:sp>
          <p:sp>
            <p:nvSpPr>
              <p:cNvPr id="113" name="矩形: 圆角 112">
                <a:extLst>
                  <a:ext uri="{FF2B5EF4-FFF2-40B4-BE49-F238E27FC236}">
                    <a16:creationId xmlns:a16="http://schemas.microsoft.com/office/drawing/2014/main" id="{E404814E-4992-BD0F-4273-D74C97E2E20C}"/>
                  </a:ext>
                </a:extLst>
              </p:cNvPr>
              <p:cNvSpPr/>
              <p:nvPr/>
            </p:nvSpPr>
            <p:spPr>
              <a:xfrm>
                <a:off x="7882982" y="2327888"/>
                <a:ext cx="807085" cy="807085"/>
              </a:xfrm>
              <a:prstGeom prst="roundRect">
                <a:avLst/>
              </a:prstGeom>
              <a:solidFill>
                <a:srgbClr val="E2E5EE"/>
              </a:solidFill>
              <a:ln>
                <a:noFill/>
              </a:ln>
              <a:effectLst>
                <a:outerShdw blurRad="254000" dist="190500" dir="13500000" algn="br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endParaRPr>
              </a:p>
            </p:txBody>
          </p:sp>
        </p:grpSp>
        <p:pic>
          <p:nvPicPr>
            <p:cNvPr id="94" name="图片 93">
              <a:extLst>
                <a:ext uri="{FF2B5EF4-FFF2-40B4-BE49-F238E27FC236}">
                  <a16:creationId xmlns:a16="http://schemas.microsoft.com/office/drawing/2014/main" id="{C37621DD-B126-17B2-383C-F91D4150DAB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rcRect/>
            <a:stretch/>
          </p:blipFill>
          <p:spPr>
            <a:xfrm>
              <a:off x="7256946" y="2092973"/>
              <a:ext cx="3087272" cy="3087272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</p:grpSp>
    </p:spTree>
    <p:extLst>
      <p:ext uri="{BB962C8B-B14F-4D97-AF65-F5344CB8AC3E}">
        <p14:creationId xmlns:p14="http://schemas.microsoft.com/office/powerpoint/2010/main" val="22100534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E16F9409-9D5D-C4FA-6817-D472F483DB05}"/>
              </a:ext>
            </a:extLst>
          </p:cNvPr>
          <p:cNvGrpSpPr/>
          <p:nvPr/>
        </p:nvGrpSpPr>
        <p:grpSpPr>
          <a:xfrm>
            <a:off x="664778" y="1937860"/>
            <a:ext cx="4992758" cy="3243560"/>
            <a:chOff x="5694163" y="2334577"/>
            <a:chExt cx="807085" cy="807085"/>
          </a:xfrm>
        </p:grpSpPr>
        <p:sp>
          <p:nvSpPr>
            <p:cNvPr id="4" name="矩形: 圆角 3">
              <a:extLst>
                <a:ext uri="{FF2B5EF4-FFF2-40B4-BE49-F238E27FC236}">
                  <a16:creationId xmlns:a16="http://schemas.microsoft.com/office/drawing/2014/main" id="{8AE525B9-F0CE-2079-6862-6B254BA0CFC8}"/>
                </a:ext>
              </a:extLst>
            </p:cNvPr>
            <p:cNvSpPr/>
            <p:nvPr/>
          </p:nvSpPr>
          <p:spPr>
            <a:xfrm>
              <a:off x="5694163" y="2334577"/>
              <a:ext cx="807085" cy="807085"/>
            </a:xfrm>
            <a:prstGeom prst="roundRect">
              <a:avLst/>
            </a:prstGeom>
            <a:solidFill>
              <a:srgbClr val="E2E5EE"/>
            </a:solidFill>
            <a:ln>
              <a:noFill/>
            </a:ln>
            <a:effectLst>
              <a:outerShdw blurRad="254000" dist="190500" dir="2700000" algn="br" rotWithShape="0">
                <a:srgbClr val="CCD3DC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8000" b="0" i="0" u="none" strike="noStrike" kern="1200" cap="none" spc="0" normalizeH="0" baseline="0" noProof="0" dirty="0">
                <a:ln>
                  <a:noFill/>
                </a:ln>
                <a:solidFill>
                  <a:srgbClr val="2D3847">
                    <a:lumMod val="40000"/>
                    <a:lumOff val="60000"/>
                  </a:srgbClr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endParaRPr>
            </a:p>
          </p:txBody>
        </p:sp>
        <p:sp>
          <p:nvSpPr>
            <p:cNvPr id="16" name="矩形: 圆角 15">
              <a:extLst>
                <a:ext uri="{FF2B5EF4-FFF2-40B4-BE49-F238E27FC236}">
                  <a16:creationId xmlns:a16="http://schemas.microsoft.com/office/drawing/2014/main" id="{D6AF21C4-E9BF-F6E6-C3AC-01C9244DAA20}"/>
                </a:ext>
              </a:extLst>
            </p:cNvPr>
            <p:cNvSpPr/>
            <p:nvPr/>
          </p:nvSpPr>
          <p:spPr>
            <a:xfrm>
              <a:off x="5694163" y="2334577"/>
              <a:ext cx="807085" cy="807085"/>
            </a:xfrm>
            <a:prstGeom prst="roundRect">
              <a:avLst/>
            </a:prstGeom>
            <a:solidFill>
              <a:srgbClr val="E2E5EE"/>
            </a:solidFill>
            <a:ln>
              <a:noFill/>
            </a:ln>
            <a:effectLst>
              <a:outerShdw blurRad="254000" dist="190500" dir="13500000" algn="b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endParaRPr>
            </a:p>
          </p:txBody>
        </p:sp>
      </p:grpSp>
      <p:sp>
        <p:nvSpPr>
          <p:cNvPr id="27" name="文本占位符 26">
            <a:extLst>
              <a:ext uri="{FF2B5EF4-FFF2-40B4-BE49-F238E27FC236}">
                <a16:creationId xmlns:a16="http://schemas.microsoft.com/office/drawing/2014/main" id="{6B5928A7-29C9-E826-8A15-4379D3FAEAB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</a:rPr>
              <a:t>评估方法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2D939027-29ED-0EB6-9D18-E2D1C88DE2D7}"/>
              </a:ext>
            </a:extLst>
          </p:cNvPr>
          <p:cNvGrpSpPr/>
          <p:nvPr/>
        </p:nvGrpSpPr>
        <p:grpSpPr>
          <a:xfrm>
            <a:off x="5141662" y="5415077"/>
            <a:ext cx="465956" cy="465956"/>
            <a:chOff x="5694163" y="2334577"/>
            <a:chExt cx="807085" cy="807085"/>
          </a:xfrm>
        </p:grpSpPr>
        <p:sp>
          <p:nvSpPr>
            <p:cNvPr id="6" name="矩形: 圆角 5">
              <a:extLst>
                <a:ext uri="{FF2B5EF4-FFF2-40B4-BE49-F238E27FC236}">
                  <a16:creationId xmlns:a16="http://schemas.microsoft.com/office/drawing/2014/main" id="{734FE84D-9CD9-048C-282F-1AD48D3FCCAC}"/>
                </a:ext>
              </a:extLst>
            </p:cNvPr>
            <p:cNvSpPr/>
            <p:nvPr/>
          </p:nvSpPr>
          <p:spPr>
            <a:xfrm>
              <a:off x="5694163" y="2334577"/>
              <a:ext cx="807085" cy="807085"/>
            </a:xfrm>
            <a:prstGeom prst="roundRect">
              <a:avLst/>
            </a:prstGeom>
            <a:solidFill>
              <a:srgbClr val="E2E5EE"/>
            </a:solidFill>
            <a:ln>
              <a:noFill/>
            </a:ln>
            <a:effectLst>
              <a:outerShdw blurRad="254000" dist="190500" dir="2700000" algn="br" rotWithShape="0">
                <a:srgbClr val="CCD3DC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8000" b="0" i="0" u="none" strike="noStrike" kern="1200" cap="none" spc="0" normalizeH="0" baseline="0" noProof="0" dirty="0">
                <a:ln>
                  <a:noFill/>
                </a:ln>
                <a:solidFill>
                  <a:srgbClr val="2D3847">
                    <a:lumMod val="40000"/>
                    <a:lumOff val="60000"/>
                  </a:srgbClr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endParaRPr>
            </a:p>
          </p:txBody>
        </p:sp>
        <p:sp>
          <p:nvSpPr>
            <p:cNvPr id="7" name="矩形: 圆角 6">
              <a:extLst>
                <a:ext uri="{FF2B5EF4-FFF2-40B4-BE49-F238E27FC236}">
                  <a16:creationId xmlns:a16="http://schemas.microsoft.com/office/drawing/2014/main" id="{79D04C24-BAF4-8A3B-C4ED-546B2D4387A6}"/>
                </a:ext>
              </a:extLst>
            </p:cNvPr>
            <p:cNvSpPr/>
            <p:nvPr/>
          </p:nvSpPr>
          <p:spPr>
            <a:xfrm>
              <a:off x="5694163" y="2334577"/>
              <a:ext cx="807085" cy="807085"/>
            </a:xfrm>
            <a:prstGeom prst="roundRect">
              <a:avLst/>
            </a:prstGeom>
            <a:solidFill>
              <a:srgbClr val="E2E5EE"/>
            </a:solidFill>
            <a:ln>
              <a:noFill/>
            </a:ln>
            <a:effectLst>
              <a:outerShdw blurRad="254000" dist="190500" dir="13500000" algn="b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endParaRPr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97458B5F-3F22-0C30-2FC6-AD5B6DB11D86}"/>
              </a:ext>
            </a:extLst>
          </p:cNvPr>
          <p:cNvGrpSpPr/>
          <p:nvPr/>
        </p:nvGrpSpPr>
        <p:grpSpPr>
          <a:xfrm>
            <a:off x="4541079" y="5415077"/>
            <a:ext cx="465956" cy="465956"/>
            <a:chOff x="5694163" y="2334577"/>
            <a:chExt cx="807085" cy="807085"/>
          </a:xfrm>
        </p:grpSpPr>
        <p:sp>
          <p:nvSpPr>
            <p:cNvPr id="11" name="矩形: 圆角 10">
              <a:extLst>
                <a:ext uri="{FF2B5EF4-FFF2-40B4-BE49-F238E27FC236}">
                  <a16:creationId xmlns:a16="http://schemas.microsoft.com/office/drawing/2014/main" id="{D453364F-5814-EFB2-FF0D-A328C344F14A}"/>
                </a:ext>
              </a:extLst>
            </p:cNvPr>
            <p:cNvSpPr/>
            <p:nvPr/>
          </p:nvSpPr>
          <p:spPr>
            <a:xfrm>
              <a:off x="5694163" y="2334577"/>
              <a:ext cx="807085" cy="807085"/>
            </a:xfrm>
            <a:prstGeom prst="roundRect">
              <a:avLst/>
            </a:prstGeom>
            <a:solidFill>
              <a:srgbClr val="E2E5EE"/>
            </a:solidFill>
            <a:ln>
              <a:noFill/>
            </a:ln>
            <a:effectLst>
              <a:outerShdw blurRad="254000" dist="190500" dir="2700000" algn="br" rotWithShape="0">
                <a:srgbClr val="CCD3DC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8000" b="0" i="0" u="none" strike="noStrike" kern="1200" cap="none" spc="0" normalizeH="0" baseline="0" noProof="0" dirty="0">
                <a:ln>
                  <a:noFill/>
                </a:ln>
                <a:solidFill>
                  <a:srgbClr val="2D3847">
                    <a:lumMod val="40000"/>
                    <a:lumOff val="60000"/>
                  </a:srgbClr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endParaRPr>
            </a:p>
          </p:txBody>
        </p:sp>
        <p:sp>
          <p:nvSpPr>
            <p:cNvPr id="12" name="矩形: 圆角 11">
              <a:extLst>
                <a:ext uri="{FF2B5EF4-FFF2-40B4-BE49-F238E27FC236}">
                  <a16:creationId xmlns:a16="http://schemas.microsoft.com/office/drawing/2014/main" id="{DD3FF5B3-D2C8-6C3F-F1A7-E62BBF883E4E}"/>
                </a:ext>
              </a:extLst>
            </p:cNvPr>
            <p:cNvSpPr/>
            <p:nvPr/>
          </p:nvSpPr>
          <p:spPr>
            <a:xfrm>
              <a:off x="5694163" y="2334577"/>
              <a:ext cx="807085" cy="807085"/>
            </a:xfrm>
            <a:prstGeom prst="roundRect">
              <a:avLst/>
            </a:prstGeom>
            <a:solidFill>
              <a:srgbClr val="E2E5EE"/>
            </a:solidFill>
            <a:ln>
              <a:noFill/>
            </a:ln>
            <a:effectLst>
              <a:outerShdw blurRad="254000" dist="190500" dir="13500000" algn="b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endParaRPr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5660059D-AFA4-FA63-3F1A-B5E8028EAC6C}"/>
              </a:ext>
            </a:extLst>
          </p:cNvPr>
          <p:cNvGrpSpPr/>
          <p:nvPr/>
        </p:nvGrpSpPr>
        <p:grpSpPr>
          <a:xfrm>
            <a:off x="3940496" y="5415077"/>
            <a:ext cx="465956" cy="465956"/>
            <a:chOff x="5694163" y="2334577"/>
            <a:chExt cx="807085" cy="807085"/>
          </a:xfrm>
        </p:grpSpPr>
        <p:sp>
          <p:nvSpPr>
            <p:cNvPr id="14" name="矩形: 圆角 13">
              <a:extLst>
                <a:ext uri="{FF2B5EF4-FFF2-40B4-BE49-F238E27FC236}">
                  <a16:creationId xmlns:a16="http://schemas.microsoft.com/office/drawing/2014/main" id="{38C3A6CC-D96F-3C38-0B7A-CCC3AD1E00FC}"/>
                </a:ext>
              </a:extLst>
            </p:cNvPr>
            <p:cNvSpPr/>
            <p:nvPr/>
          </p:nvSpPr>
          <p:spPr>
            <a:xfrm>
              <a:off x="5694163" y="2334577"/>
              <a:ext cx="807085" cy="807085"/>
            </a:xfrm>
            <a:prstGeom prst="roundRect">
              <a:avLst/>
            </a:prstGeom>
            <a:solidFill>
              <a:srgbClr val="E2E5EE"/>
            </a:solidFill>
            <a:ln>
              <a:noFill/>
            </a:ln>
            <a:effectLst>
              <a:outerShdw blurRad="254000" dist="190500" dir="2700000" algn="br" rotWithShape="0">
                <a:srgbClr val="CCD3DC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8000" b="0" i="0" u="none" strike="noStrike" kern="1200" cap="none" spc="0" normalizeH="0" baseline="0" noProof="0" dirty="0">
                <a:ln>
                  <a:noFill/>
                </a:ln>
                <a:solidFill>
                  <a:srgbClr val="2D3847">
                    <a:lumMod val="40000"/>
                    <a:lumOff val="60000"/>
                  </a:srgbClr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endParaRPr>
            </a:p>
          </p:txBody>
        </p:sp>
        <p:sp>
          <p:nvSpPr>
            <p:cNvPr id="15" name="矩形: 圆角 14">
              <a:extLst>
                <a:ext uri="{FF2B5EF4-FFF2-40B4-BE49-F238E27FC236}">
                  <a16:creationId xmlns:a16="http://schemas.microsoft.com/office/drawing/2014/main" id="{246DB9A0-073B-0669-1B47-ECF674C7E662}"/>
                </a:ext>
              </a:extLst>
            </p:cNvPr>
            <p:cNvSpPr/>
            <p:nvPr/>
          </p:nvSpPr>
          <p:spPr>
            <a:xfrm>
              <a:off x="5694163" y="2334577"/>
              <a:ext cx="807085" cy="807085"/>
            </a:xfrm>
            <a:prstGeom prst="roundRect">
              <a:avLst/>
            </a:prstGeom>
            <a:solidFill>
              <a:srgbClr val="E2E5EE"/>
            </a:solidFill>
            <a:ln>
              <a:noFill/>
            </a:ln>
            <a:effectLst>
              <a:outerShdw blurRad="254000" dist="190500" dir="13500000" algn="b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endParaRPr>
            </a:p>
          </p:txBody>
        </p:sp>
      </p:grp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9F5E87C4-7CF3-C218-E4D7-17FE874214EC}"/>
              </a:ext>
            </a:extLst>
          </p:cNvPr>
          <p:cNvCxnSpPr>
            <a:cxnSpLocks/>
          </p:cNvCxnSpPr>
          <p:nvPr/>
        </p:nvCxnSpPr>
        <p:spPr>
          <a:xfrm>
            <a:off x="658812" y="5840393"/>
            <a:ext cx="3191828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>
            <a:extLst>
              <a:ext uri="{FF2B5EF4-FFF2-40B4-BE49-F238E27FC236}">
                <a16:creationId xmlns:a16="http://schemas.microsoft.com/office/drawing/2014/main" id="{6D6E6C71-B29C-036F-23E3-8D2947C1BF25}"/>
              </a:ext>
            </a:extLst>
          </p:cNvPr>
          <p:cNvSpPr txBox="1"/>
          <p:nvPr/>
        </p:nvSpPr>
        <p:spPr>
          <a:xfrm>
            <a:off x="6534466" y="3378822"/>
            <a:ext cx="5218647" cy="570221"/>
          </a:xfrm>
          <a:prstGeom prst="rect">
            <a:avLst/>
          </a:prstGeom>
          <a:noFill/>
        </p:spPr>
        <p:txBody>
          <a:bodyPr wrap="square" tIns="0" rIns="0" bIns="0" anchor="b" anchorCtr="0">
            <a:spAutoFit/>
          </a:bodyPr>
          <a:lstStyle/>
          <a:p>
            <a:pPr marL="0" marR="0" indent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800" kern="100" dirty="0">
                <a:effectLst/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5G</a:t>
            </a:r>
            <a:r>
              <a:rPr lang="zh-CN" altLang="en-US" sz="2800" kern="100" dirty="0">
                <a:effectLst/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技术对人体健康的影响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1EE3351E-6250-622C-C76A-9650E52D1582}"/>
              </a:ext>
            </a:extLst>
          </p:cNvPr>
          <p:cNvSpPr txBox="1"/>
          <p:nvPr/>
        </p:nvSpPr>
        <p:spPr>
          <a:xfrm>
            <a:off x="6547800" y="4006281"/>
            <a:ext cx="4985388" cy="781624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marL="0" marR="0" indent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ea typeface="宋体" panose="02010600030101010101" pitchFamily="2" charset="-122"/>
                <a:cs typeface="Times New Roman" panose="02020603050405020304" pitchFamily="18" charset="0"/>
              </a:rPr>
              <a:t>对大部分人，</a:t>
            </a:r>
            <a:r>
              <a:rPr lang="en-US" altLang="zh-CN" dirty="0">
                <a:ea typeface="宋体" panose="02010600030101010101" pitchFamily="2" charset="-122"/>
                <a:cs typeface="Times New Roman" panose="02020603050405020304" pitchFamily="18" charset="0"/>
              </a:rPr>
              <a:t>5G</a:t>
            </a:r>
            <a:r>
              <a:rPr lang="zh-CN" altLang="en-US" dirty="0">
                <a:ea typeface="宋体" panose="02010600030101010101" pitchFamily="2" charset="-122"/>
                <a:cs typeface="Times New Roman" panose="02020603050405020304" pitchFamily="18" charset="0"/>
              </a:rPr>
              <a:t>的不良影响是非常轻微的，需要关照特殊人群</a:t>
            </a:r>
          </a:p>
        </p:txBody>
      </p: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8BDFE310-442E-7626-78D4-6DDE5D340610}"/>
              </a:ext>
            </a:extLst>
          </p:cNvPr>
          <p:cNvCxnSpPr>
            <a:cxnSpLocks/>
          </p:cNvCxnSpPr>
          <p:nvPr/>
        </p:nvCxnSpPr>
        <p:spPr>
          <a:xfrm>
            <a:off x="6400798" y="2574316"/>
            <a:ext cx="5112000" cy="0"/>
          </a:xfrm>
          <a:prstGeom prst="line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90BDC99C-F86F-41A2-CC14-BE003CDA9F81}"/>
              </a:ext>
            </a:extLst>
          </p:cNvPr>
          <p:cNvCxnSpPr>
            <a:cxnSpLocks/>
          </p:cNvCxnSpPr>
          <p:nvPr/>
        </p:nvCxnSpPr>
        <p:spPr>
          <a:xfrm>
            <a:off x="6400798" y="3477141"/>
            <a:ext cx="5112000" cy="0"/>
          </a:xfrm>
          <a:prstGeom prst="line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A06C2CCC-A43B-52BF-D960-AF995F851CB7}"/>
              </a:ext>
            </a:extLst>
          </p:cNvPr>
          <p:cNvCxnSpPr>
            <a:cxnSpLocks/>
          </p:cNvCxnSpPr>
          <p:nvPr/>
        </p:nvCxnSpPr>
        <p:spPr>
          <a:xfrm>
            <a:off x="6400798" y="4755862"/>
            <a:ext cx="5112000" cy="0"/>
          </a:xfrm>
          <a:prstGeom prst="line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0AF17250-D50F-62BA-FDE5-D3EED2463786}"/>
              </a:ext>
            </a:extLst>
          </p:cNvPr>
          <p:cNvSpPr txBox="1"/>
          <p:nvPr/>
        </p:nvSpPr>
        <p:spPr>
          <a:xfrm>
            <a:off x="6534466" y="1558716"/>
            <a:ext cx="5218647" cy="570221"/>
          </a:xfrm>
          <a:prstGeom prst="rect">
            <a:avLst/>
          </a:prstGeom>
          <a:noFill/>
        </p:spPr>
        <p:txBody>
          <a:bodyPr wrap="square" tIns="0" rIns="0" bIns="0" anchor="b" anchorCtr="0">
            <a:spAutoFit/>
          </a:bodyPr>
          <a:lstStyle/>
          <a:p>
            <a:pPr marL="0" marR="0" indent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800" kern="100" dirty="0">
                <a:effectLst/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5G</a:t>
            </a:r>
            <a:r>
              <a:rPr lang="zh-CN" altLang="en-US" sz="2800" kern="100" dirty="0">
                <a:effectLst/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技术的应用领域与使用场景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4BF9E8D4-D3ED-B69E-6276-1F4FD70AD8AB}"/>
              </a:ext>
            </a:extLst>
          </p:cNvPr>
          <p:cNvSpPr txBox="1"/>
          <p:nvPr/>
        </p:nvSpPr>
        <p:spPr>
          <a:xfrm>
            <a:off x="6534466" y="2186175"/>
            <a:ext cx="4998722" cy="366126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marL="0" marR="0" indent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ea typeface="宋体" panose="02010600030101010101" pitchFamily="2" charset="-122"/>
                <a:cs typeface="Times New Roman" panose="02020603050405020304" pitchFamily="18" charset="0"/>
              </a:rPr>
              <a:t>不同领域与场景</a:t>
            </a:r>
            <a:r>
              <a:rPr lang="en-US" altLang="zh-CN" dirty="0">
                <a:ea typeface="宋体" panose="02010600030101010101" pitchFamily="2" charset="-122"/>
                <a:cs typeface="Times New Roman" panose="02020603050405020304" pitchFamily="18" charset="0"/>
              </a:rPr>
              <a:t>5G</a:t>
            </a:r>
            <a:r>
              <a:rPr lang="zh-CN" altLang="en-US" dirty="0">
                <a:ea typeface="宋体" panose="02010600030101010101" pitchFamily="2" charset="-122"/>
                <a:cs typeface="Times New Roman" panose="02020603050405020304" pitchFamily="18" charset="0"/>
              </a:rPr>
              <a:t>产生的辐射量不同</a:t>
            </a:r>
          </a:p>
        </p:txBody>
      </p: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39C74FA6-AE46-FD25-00AC-E56239187958}"/>
              </a:ext>
            </a:extLst>
          </p:cNvPr>
          <p:cNvGrpSpPr/>
          <p:nvPr/>
        </p:nvGrpSpPr>
        <p:grpSpPr>
          <a:xfrm>
            <a:off x="6419850" y="1813345"/>
            <a:ext cx="127950" cy="256004"/>
            <a:chOff x="6431280" y="1858776"/>
            <a:chExt cx="127950" cy="256004"/>
          </a:xfrm>
        </p:grpSpPr>
        <p:sp>
          <p:nvSpPr>
            <p:cNvPr id="44" name="平行四边形 43">
              <a:extLst>
                <a:ext uri="{FF2B5EF4-FFF2-40B4-BE49-F238E27FC236}">
                  <a16:creationId xmlns:a16="http://schemas.microsoft.com/office/drawing/2014/main" id="{53F7B28E-5D9D-49E1-A654-FFB1C5811271}"/>
                </a:ext>
              </a:extLst>
            </p:cNvPr>
            <p:cNvSpPr/>
            <p:nvPr/>
          </p:nvSpPr>
          <p:spPr>
            <a:xfrm>
              <a:off x="6431280" y="1859280"/>
              <a:ext cx="89851" cy="255500"/>
            </a:xfrm>
            <a:prstGeom prst="parallelogram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平行四边形 44">
              <a:extLst>
                <a:ext uri="{FF2B5EF4-FFF2-40B4-BE49-F238E27FC236}">
                  <a16:creationId xmlns:a16="http://schemas.microsoft.com/office/drawing/2014/main" id="{AFE3444C-E239-74EA-ED7D-8D9C620D430B}"/>
                </a:ext>
              </a:extLst>
            </p:cNvPr>
            <p:cNvSpPr/>
            <p:nvPr/>
          </p:nvSpPr>
          <p:spPr>
            <a:xfrm>
              <a:off x="6513511" y="1858776"/>
              <a:ext cx="45719" cy="255500"/>
            </a:xfrm>
            <a:prstGeom prst="parallelogram">
              <a:avLst>
                <a:gd name="adj" fmla="val 50654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3" name="文本框 22">
            <a:extLst>
              <a:ext uri="{FF2B5EF4-FFF2-40B4-BE49-F238E27FC236}">
                <a16:creationId xmlns:a16="http://schemas.microsoft.com/office/drawing/2014/main" id="{B014AEB9-2851-9403-5F0D-FC4FB53061D6}"/>
              </a:ext>
            </a:extLst>
          </p:cNvPr>
          <p:cNvSpPr txBox="1"/>
          <p:nvPr/>
        </p:nvSpPr>
        <p:spPr>
          <a:xfrm>
            <a:off x="6502081" y="2461464"/>
            <a:ext cx="5218647" cy="570221"/>
          </a:xfrm>
          <a:prstGeom prst="rect">
            <a:avLst/>
          </a:prstGeom>
          <a:noFill/>
        </p:spPr>
        <p:txBody>
          <a:bodyPr wrap="square" tIns="0" rIns="0" bIns="0" anchor="b" anchorCtr="0">
            <a:spAutoFit/>
          </a:bodyPr>
          <a:lstStyle/>
          <a:p>
            <a:pPr marL="0" marR="0" indent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800" kern="100" dirty="0">
                <a:effectLst/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5G</a:t>
            </a:r>
            <a:r>
              <a:rPr lang="zh-CN" altLang="en-US" sz="2800" kern="100" dirty="0">
                <a:effectLst/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技术的影响因素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41CBC382-9E11-00FA-B59B-90D455327CB8}"/>
              </a:ext>
            </a:extLst>
          </p:cNvPr>
          <p:cNvSpPr txBox="1"/>
          <p:nvPr/>
        </p:nvSpPr>
        <p:spPr>
          <a:xfrm>
            <a:off x="6547800" y="3084653"/>
            <a:ext cx="4985388" cy="368371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marL="0" marR="0" indent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ea typeface="宋体" panose="02010600030101010101" pitchFamily="2" charset="-122"/>
                <a:cs typeface="Times New Roman" panose="02020603050405020304" pitchFamily="18" charset="0"/>
              </a:rPr>
              <a:t>频率是</a:t>
            </a:r>
            <a:r>
              <a:rPr lang="en-US" altLang="zh-CN" dirty="0">
                <a:ea typeface="宋体" panose="02010600030101010101" pitchFamily="2" charset="-122"/>
                <a:cs typeface="Times New Roman" panose="02020603050405020304" pitchFamily="18" charset="0"/>
              </a:rPr>
              <a:t>5G</a:t>
            </a:r>
            <a:r>
              <a:rPr lang="zh-CN" altLang="en-US" dirty="0">
                <a:ea typeface="宋体" panose="02010600030101010101" pitchFamily="2" charset="-122"/>
                <a:cs typeface="Times New Roman" panose="02020603050405020304" pitchFamily="18" charset="0"/>
              </a:rPr>
              <a:t>技术评估的重要因素</a:t>
            </a:r>
          </a:p>
        </p:txBody>
      </p: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1FF42EB4-1942-4A31-6290-55AB32BABD55}"/>
              </a:ext>
            </a:extLst>
          </p:cNvPr>
          <p:cNvGrpSpPr/>
          <p:nvPr/>
        </p:nvGrpSpPr>
        <p:grpSpPr>
          <a:xfrm>
            <a:off x="6406516" y="2680610"/>
            <a:ext cx="127950" cy="256004"/>
            <a:chOff x="6431280" y="1858776"/>
            <a:chExt cx="127950" cy="256004"/>
          </a:xfrm>
        </p:grpSpPr>
        <p:sp>
          <p:nvSpPr>
            <p:cNvPr id="53" name="平行四边形 52">
              <a:extLst>
                <a:ext uri="{FF2B5EF4-FFF2-40B4-BE49-F238E27FC236}">
                  <a16:creationId xmlns:a16="http://schemas.microsoft.com/office/drawing/2014/main" id="{3235B0AC-5F34-3EA4-0959-B0CC70197B5C}"/>
                </a:ext>
              </a:extLst>
            </p:cNvPr>
            <p:cNvSpPr/>
            <p:nvPr/>
          </p:nvSpPr>
          <p:spPr>
            <a:xfrm>
              <a:off x="6431280" y="1859280"/>
              <a:ext cx="89851" cy="255500"/>
            </a:xfrm>
            <a:prstGeom prst="parallelogram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平行四边形 53">
              <a:extLst>
                <a:ext uri="{FF2B5EF4-FFF2-40B4-BE49-F238E27FC236}">
                  <a16:creationId xmlns:a16="http://schemas.microsoft.com/office/drawing/2014/main" id="{0DAC49A2-AA2B-8A95-98AD-198B45EE0385}"/>
                </a:ext>
              </a:extLst>
            </p:cNvPr>
            <p:cNvSpPr/>
            <p:nvPr/>
          </p:nvSpPr>
          <p:spPr>
            <a:xfrm>
              <a:off x="6513511" y="1858776"/>
              <a:ext cx="45719" cy="255500"/>
            </a:xfrm>
            <a:prstGeom prst="parallelogram">
              <a:avLst>
                <a:gd name="adj" fmla="val 50654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8375D663-E405-EC6B-F55B-24B53AD1EC18}"/>
              </a:ext>
            </a:extLst>
          </p:cNvPr>
          <p:cNvGrpSpPr/>
          <p:nvPr/>
        </p:nvGrpSpPr>
        <p:grpSpPr>
          <a:xfrm>
            <a:off x="6419850" y="3613709"/>
            <a:ext cx="127950" cy="256004"/>
            <a:chOff x="6431280" y="1858776"/>
            <a:chExt cx="127950" cy="256004"/>
          </a:xfrm>
        </p:grpSpPr>
        <p:sp>
          <p:nvSpPr>
            <p:cNvPr id="56" name="平行四边形 55">
              <a:extLst>
                <a:ext uri="{FF2B5EF4-FFF2-40B4-BE49-F238E27FC236}">
                  <a16:creationId xmlns:a16="http://schemas.microsoft.com/office/drawing/2014/main" id="{2B716DF2-8005-49E1-A7A4-E6593231E678}"/>
                </a:ext>
              </a:extLst>
            </p:cNvPr>
            <p:cNvSpPr/>
            <p:nvPr/>
          </p:nvSpPr>
          <p:spPr>
            <a:xfrm>
              <a:off x="6431280" y="1859280"/>
              <a:ext cx="89851" cy="255500"/>
            </a:xfrm>
            <a:prstGeom prst="parallelogram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平行四边形 56">
              <a:extLst>
                <a:ext uri="{FF2B5EF4-FFF2-40B4-BE49-F238E27FC236}">
                  <a16:creationId xmlns:a16="http://schemas.microsoft.com/office/drawing/2014/main" id="{72670190-5691-8750-7D86-78389B711CF3}"/>
                </a:ext>
              </a:extLst>
            </p:cNvPr>
            <p:cNvSpPr/>
            <p:nvPr/>
          </p:nvSpPr>
          <p:spPr>
            <a:xfrm>
              <a:off x="6513511" y="1858776"/>
              <a:ext cx="45719" cy="255500"/>
            </a:xfrm>
            <a:prstGeom prst="parallelogram">
              <a:avLst>
                <a:gd name="adj" fmla="val 50654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9" name="图片 8">
            <a:extLst>
              <a:ext uri="{FF2B5EF4-FFF2-40B4-BE49-F238E27FC236}">
                <a16:creationId xmlns:a16="http://schemas.microsoft.com/office/drawing/2014/main" id="{788E1D0F-58E5-1C65-5AF7-4C7958948940}"/>
              </a:ext>
            </a:extLst>
          </p:cNvPr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167" b="26370"/>
          <a:stretch/>
        </p:blipFill>
        <p:spPr>
          <a:xfrm>
            <a:off x="875157" y="2069292"/>
            <a:ext cx="4572000" cy="298069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008052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1" grpId="0"/>
      <p:bldP spid="22" grpId="0"/>
      <p:bldP spid="23" grpId="0"/>
      <p:bldP spid="2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E3CF904A-F76C-6BFF-404F-CA304A777D6E}"/>
              </a:ext>
            </a:extLst>
          </p:cNvPr>
          <p:cNvGrpSpPr/>
          <p:nvPr/>
        </p:nvGrpSpPr>
        <p:grpSpPr>
          <a:xfrm>
            <a:off x="2964873" y="2057400"/>
            <a:ext cx="6262254" cy="2240929"/>
            <a:chOff x="2964873" y="2057400"/>
            <a:chExt cx="6262254" cy="2240929"/>
          </a:xfrm>
        </p:grpSpPr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1C608681-1645-2D53-D8A7-E35A9351A6B4}"/>
                </a:ext>
              </a:extLst>
            </p:cNvPr>
            <p:cNvSpPr txBox="1">
              <a:spLocks/>
            </p:cNvSpPr>
            <p:nvPr/>
          </p:nvSpPr>
          <p:spPr>
            <a:xfrm>
              <a:off x="3230418" y="3651998"/>
              <a:ext cx="5731164" cy="646331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spAutoFit/>
            </a:bodyPr>
            <a:lstStyle>
              <a:lvl1pPr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buNone/>
                <a:defRPr lang="zh-CN" altLang="en-US" sz="4000" b="1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zh-CN" altLang="en-US" sz="3600" dirty="0">
                  <a:latin typeface="Arial" panose="020B0604020202020204" pitchFamily="34" charset="0"/>
                  <a:ea typeface="微软雅黑" panose="020B0503020204020204" pitchFamily="34" charset="-122"/>
                </a:rPr>
                <a:t>实施要求</a:t>
              </a: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7C7A6B26-E50F-BEAE-FDD2-6B8E95F72904}"/>
                </a:ext>
              </a:extLst>
            </p:cNvPr>
            <p:cNvSpPr txBox="1">
              <a:spLocks/>
            </p:cNvSpPr>
            <p:nvPr/>
          </p:nvSpPr>
          <p:spPr>
            <a:xfrm>
              <a:off x="2964873" y="2057400"/>
              <a:ext cx="6262254" cy="1421928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9600" b="1" kern="1200">
                  <a:solidFill>
                    <a:schemeClr val="tx1"/>
                  </a:solidFill>
                  <a:latin typeface="+mj-lt"/>
                  <a:ea typeface="+mj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>
                  <a:ln w="25400">
                    <a:solidFill>
                      <a:schemeClr val="accent1"/>
                    </a:solidFill>
                  </a:ln>
                  <a:noFill/>
                  <a:latin typeface="Arial" panose="020B0604020202020204" pitchFamily="34" charset="0"/>
                  <a:ea typeface="微软雅黑" panose="020B0503020204020204" pitchFamily="34" charset="-122"/>
                </a:rPr>
                <a:t>PART</a:t>
              </a:r>
              <a:r>
                <a:rPr lang="en-US" altLang="zh-CN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02</a:t>
              </a:r>
              <a:endParaRPr lang="en-GB" altLang="zh-CN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CE4A80C9-C51D-7436-E012-1307721ACE65}"/>
                </a:ext>
              </a:extLst>
            </p:cNvPr>
            <p:cNvCxnSpPr>
              <a:cxnSpLocks/>
            </p:cNvCxnSpPr>
            <p:nvPr/>
          </p:nvCxnSpPr>
          <p:spPr>
            <a:xfrm>
              <a:off x="5365503" y="3429000"/>
              <a:ext cx="1460995" cy="0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5497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文本占位符 26">
            <a:extLst>
              <a:ext uri="{FF2B5EF4-FFF2-40B4-BE49-F238E27FC236}">
                <a16:creationId xmlns:a16="http://schemas.microsoft.com/office/drawing/2014/main" id="{6B5928A7-29C9-E826-8A15-4379D3FAEAB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</a:rPr>
              <a:t>实施要求</a:t>
            </a:r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AB562F2D-54F1-90E4-2656-E9D53B5CFB8D}"/>
              </a:ext>
            </a:extLst>
          </p:cNvPr>
          <p:cNvGrpSpPr/>
          <p:nvPr/>
        </p:nvGrpSpPr>
        <p:grpSpPr>
          <a:xfrm rot="21075406">
            <a:off x="6042774" y="1628775"/>
            <a:ext cx="2596587" cy="3684005"/>
            <a:chOff x="6096000" y="2445333"/>
            <a:chExt cx="2596587" cy="3684005"/>
          </a:xfrm>
        </p:grpSpPr>
        <p:grpSp>
          <p:nvGrpSpPr>
            <p:cNvPr id="2" name="组合 1">
              <a:extLst>
                <a:ext uri="{FF2B5EF4-FFF2-40B4-BE49-F238E27FC236}">
                  <a16:creationId xmlns:a16="http://schemas.microsoft.com/office/drawing/2014/main" id="{0AA42ADD-7178-C69B-DFE2-C424887D67F2}"/>
                </a:ext>
              </a:extLst>
            </p:cNvPr>
            <p:cNvGrpSpPr/>
            <p:nvPr/>
          </p:nvGrpSpPr>
          <p:grpSpPr>
            <a:xfrm>
              <a:off x="6096000" y="2445333"/>
              <a:ext cx="2596587" cy="3684005"/>
              <a:chOff x="5694163" y="2334577"/>
              <a:chExt cx="807085" cy="807085"/>
            </a:xfrm>
          </p:grpSpPr>
          <p:sp>
            <p:nvSpPr>
              <p:cNvPr id="3" name="矩形: 圆角 2">
                <a:extLst>
                  <a:ext uri="{FF2B5EF4-FFF2-40B4-BE49-F238E27FC236}">
                    <a16:creationId xmlns:a16="http://schemas.microsoft.com/office/drawing/2014/main" id="{CA941BE5-F6FE-DDEB-7126-5C4F5BDC219B}"/>
                  </a:ext>
                </a:extLst>
              </p:cNvPr>
              <p:cNvSpPr/>
              <p:nvPr/>
            </p:nvSpPr>
            <p:spPr>
              <a:xfrm>
                <a:off x="5694163" y="2334577"/>
                <a:ext cx="807085" cy="807085"/>
              </a:xfrm>
              <a:prstGeom prst="roundRect">
                <a:avLst/>
              </a:prstGeom>
              <a:solidFill>
                <a:srgbClr val="E2E5EE"/>
              </a:solidFill>
              <a:ln>
                <a:noFill/>
              </a:ln>
              <a:effectLst>
                <a:outerShdw blurRad="254000" dist="190500" dir="2700000" algn="br" rotWithShape="0">
                  <a:srgbClr val="CCD3DC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8000" b="0" i="0" u="none" strike="noStrike" kern="1200" cap="none" spc="0" normalizeH="0" baseline="0" noProof="0" dirty="0">
                  <a:ln>
                    <a:noFill/>
                  </a:ln>
                  <a:solidFill>
                    <a:srgbClr val="2D3847">
                      <a:lumMod val="40000"/>
                      <a:lumOff val="60000"/>
                    </a:srgbClr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endParaRPr>
              </a:p>
            </p:txBody>
          </p:sp>
          <p:sp>
            <p:nvSpPr>
              <p:cNvPr id="4" name="矩形: 圆角 3">
                <a:extLst>
                  <a:ext uri="{FF2B5EF4-FFF2-40B4-BE49-F238E27FC236}">
                    <a16:creationId xmlns:a16="http://schemas.microsoft.com/office/drawing/2014/main" id="{55A3B657-95D4-6AF0-5B82-5948161D0D2C}"/>
                  </a:ext>
                </a:extLst>
              </p:cNvPr>
              <p:cNvSpPr/>
              <p:nvPr/>
            </p:nvSpPr>
            <p:spPr>
              <a:xfrm>
                <a:off x="5694163" y="2334577"/>
                <a:ext cx="807085" cy="807085"/>
              </a:xfrm>
              <a:prstGeom prst="roundRect">
                <a:avLst/>
              </a:prstGeom>
              <a:solidFill>
                <a:srgbClr val="E2E5EE"/>
              </a:solidFill>
              <a:ln>
                <a:noFill/>
              </a:ln>
              <a:effectLst>
                <a:outerShdw blurRad="254000" dist="190500" dir="13500000" algn="br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endParaRPr>
              </a:p>
            </p:txBody>
          </p:sp>
        </p:grpSp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48CF52F0-82ED-12D0-C875-509A6996A2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rcRect l="27094" r="27094"/>
            <a:stretch/>
          </p:blipFill>
          <p:spPr>
            <a:xfrm>
              <a:off x="6194801" y="2553283"/>
              <a:ext cx="2393614" cy="3488703"/>
            </a:xfrm>
            <a:prstGeom prst="roundRect">
              <a:avLst>
                <a:gd name="adj" fmla="val 14605"/>
              </a:avLst>
            </a:prstGeom>
          </p:spPr>
        </p:pic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C03F60E9-FA7B-FADB-A56B-917964B23391}"/>
              </a:ext>
            </a:extLst>
          </p:cNvPr>
          <p:cNvGrpSpPr/>
          <p:nvPr/>
        </p:nvGrpSpPr>
        <p:grpSpPr>
          <a:xfrm rot="771896">
            <a:off x="8936601" y="1628775"/>
            <a:ext cx="2596587" cy="3684005"/>
            <a:chOff x="8936601" y="1628775"/>
            <a:chExt cx="2596587" cy="3684005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0EA49C4D-BCF6-6CD1-4E2C-E00655C23AFF}"/>
                </a:ext>
              </a:extLst>
            </p:cNvPr>
            <p:cNvGrpSpPr/>
            <p:nvPr/>
          </p:nvGrpSpPr>
          <p:grpSpPr>
            <a:xfrm>
              <a:off x="8936601" y="1628775"/>
              <a:ext cx="2596587" cy="3684005"/>
              <a:chOff x="5694163" y="2334577"/>
              <a:chExt cx="807085" cy="807085"/>
            </a:xfrm>
          </p:grpSpPr>
          <p:sp>
            <p:nvSpPr>
              <p:cNvPr id="6" name="矩形: 圆角 5">
                <a:extLst>
                  <a:ext uri="{FF2B5EF4-FFF2-40B4-BE49-F238E27FC236}">
                    <a16:creationId xmlns:a16="http://schemas.microsoft.com/office/drawing/2014/main" id="{43AF511E-6E8A-22DF-455D-B6C650FC8776}"/>
                  </a:ext>
                </a:extLst>
              </p:cNvPr>
              <p:cNvSpPr/>
              <p:nvPr/>
            </p:nvSpPr>
            <p:spPr>
              <a:xfrm>
                <a:off x="5694163" y="2334577"/>
                <a:ext cx="807085" cy="807085"/>
              </a:xfrm>
              <a:prstGeom prst="roundRect">
                <a:avLst/>
              </a:prstGeom>
              <a:solidFill>
                <a:srgbClr val="E2E5EE"/>
              </a:solidFill>
              <a:ln>
                <a:noFill/>
              </a:ln>
              <a:effectLst>
                <a:outerShdw blurRad="254000" dist="190500" dir="2700000" algn="br" rotWithShape="0">
                  <a:srgbClr val="CCD3DC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8000" b="0" i="0" u="none" strike="noStrike" kern="1200" cap="none" spc="0" normalizeH="0" baseline="0" noProof="0" dirty="0">
                  <a:ln>
                    <a:noFill/>
                  </a:ln>
                  <a:solidFill>
                    <a:srgbClr val="2D3847">
                      <a:lumMod val="40000"/>
                      <a:lumOff val="60000"/>
                    </a:srgbClr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endParaRPr>
              </a:p>
            </p:txBody>
          </p:sp>
          <p:sp>
            <p:nvSpPr>
              <p:cNvPr id="7" name="矩形: 圆角 6">
                <a:extLst>
                  <a:ext uri="{FF2B5EF4-FFF2-40B4-BE49-F238E27FC236}">
                    <a16:creationId xmlns:a16="http://schemas.microsoft.com/office/drawing/2014/main" id="{D52AAD3E-7C13-CC11-09D9-6BFAD4186BE7}"/>
                  </a:ext>
                </a:extLst>
              </p:cNvPr>
              <p:cNvSpPr/>
              <p:nvPr/>
            </p:nvSpPr>
            <p:spPr>
              <a:xfrm>
                <a:off x="5694163" y="2334577"/>
                <a:ext cx="807085" cy="807085"/>
              </a:xfrm>
              <a:prstGeom prst="roundRect">
                <a:avLst/>
              </a:prstGeom>
              <a:solidFill>
                <a:srgbClr val="E2E5EE"/>
              </a:solidFill>
              <a:ln>
                <a:noFill/>
              </a:ln>
              <a:effectLst>
                <a:outerShdw blurRad="254000" dist="190500" dir="13500000" algn="br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endParaRPr>
              </a:p>
            </p:txBody>
          </p:sp>
        </p:grpSp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5B6EE1A7-E21B-11C3-16CF-8B63E67BFB8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rcRect l="27130" r="27130"/>
            <a:stretch/>
          </p:blipFill>
          <p:spPr>
            <a:xfrm>
              <a:off x="9038087" y="1721091"/>
              <a:ext cx="2393614" cy="3488703"/>
            </a:xfrm>
            <a:prstGeom prst="roundRect">
              <a:avLst>
                <a:gd name="adj" fmla="val 14605"/>
              </a:avLst>
            </a:prstGeom>
          </p:spPr>
        </p:pic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16737F05-237A-65C2-FFE6-66964C0A1077}"/>
              </a:ext>
            </a:extLst>
          </p:cNvPr>
          <p:cNvSpPr txBox="1"/>
          <p:nvPr/>
        </p:nvSpPr>
        <p:spPr>
          <a:xfrm>
            <a:off x="671065" y="5365440"/>
            <a:ext cx="49113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2000" b="1" i="0" kern="100" spc="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   5G</a:t>
            </a:r>
            <a:r>
              <a:rPr lang="zh-CN" altLang="en-US" sz="2000" b="1" i="0" kern="100" spc="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技术的电磁辐射量和对人体健康的影响是公众关注的焦点，需要以科学合理的方式应对</a:t>
            </a:r>
            <a:r>
              <a:rPr lang="en-US" altLang="zh-CN" sz="2000" b="1" i="0" kern="100" spc="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5G</a:t>
            </a:r>
            <a:r>
              <a:rPr lang="zh-CN" altLang="en-US" sz="2000" b="1" i="0" kern="100" spc="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技术所带来的潜在风险。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1E5CC04F-8E59-457B-A7B4-D052BB6BB457}"/>
              </a:ext>
            </a:extLst>
          </p:cNvPr>
          <p:cNvGrpSpPr/>
          <p:nvPr/>
        </p:nvGrpSpPr>
        <p:grpSpPr>
          <a:xfrm>
            <a:off x="654409" y="2013328"/>
            <a:ext cx="4580532" cy="931409"/>
            <a:chOff x="662071" y="2578549"/>
            <a:chExt cx="4407534" cy="833525"/>
          </a:xfrm>
        </p:grpSpPr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5CD3CCC6-7799-91C2-D257-38F978C5C632}"/>
                </a:ext>
              </a:extLst>
            </p:cNvPr>
            <p:cNvSpPr/>
            <p:nvPr/>
          </p:nvSpPr>
          <p:spPr>
            <a:xfrm>
              <a:off x="662071" y="2657395"/>
              <a:ext cx="427502" cy="37145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tIns="0" bIns="18000" rtlCol="0" anchor="ctr">
              <a:spAutoFit/>
            </a:bodyPr>
            <a:lstStyle/>
            <a:p>
              <a:pPr algn="ctr"/>
              <a:r>
                <a:rPr lang="en-US" altLang="zh-CN" dirty="0">
                  <a:solidFill>
                    <a:srgbClr val="FFFFFF"/>
                  </a:solidFill>
                  <a:latin typeface="+mj-ea"/>
                  <a:ea typeface="+mj-ea"/>
                </a:rPr>
                <a:t>1</a:t>
              </a:r>
              <a:endParaRPr lang="zh-CN" altLang="en-US" dirty="0">
                <a:solidFill>
                  <a:srgbClr val="FFFFFF"/>
                </a:solidFill>
                <a:latin typeface="+mj-ea"/>
                <a:ea typeface="+mj-ea"/>
              </a:endParaRP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939738D0-A9D4-73D4-2BEF-28399F2CFAD9}"/>
                </a:ext>
              </a:extLst>
            </p:cNvPr>
            <p:cNvSpPr txBox="1"/>
            <p:nvPr/>
          </p:nvSpPr>
          <p:spPr>
            <a:xfrm>
              <a:off x="1134212" y="2578549"/>
              <a:ext cx="3935393" cy="833525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zh-CN" altLang="en-US" dirty="0">
                  <a:ea typeface="宋体" panose="02010600030101010101" pitchFamily="2" charset="-122"/>
                  <a:cs typeface="Times New Roman" panose="02020603050405020304" pitchFamily="18" charset="0"/>
                </a:rPr>
                <a:t>收集</a:t>
              </a:r>
              <a:r>
                <a:rPr lang="en-US" altLang="zh-CN" dirty="0">
                  <a:ea typeface="宋体" panose="02010600030101010101" pitchFamily="2" charset="-122"/>
                  <a:cs typeface="Times New Roman" panose="02020603050405020304" pitchFamily="18" charset="0"/>
                </a:rPr>
                <a:t>5G</a:t>
              </a:r>
              <a:r>
                <a:rPr lang="zh-CN" altLang="en-US" dirty="0">
                  <a:ea typeface="宋体" panose="02010600030101010101" pitchFamily="2" charset="-122"/>
                  <a:cs typeface="Times New Roman" panose="02020603050405020304" pitchFamily="18" charset="0"/>
                </a:rPr>
                <a:t>技术的相关资料</a:t>
              </a:r>
              <a:endParaRPr lang="en-US" altLang="zh-CN" dirty="0">
                <a:ea typeface="宋体" panose="02010600030101010101" pitchFamily="2" charset="-122"/>
                <a:cs typeface="Times New Roman" panose="02020603050405020304" pitchFamily="18" charset="0"/>
              </a:endParaRPr>
            </a:p>
            <a:p>
              <a:r>
                <a:rPr lang="zh-CN" altLang="en-US" dirty="0">
                  <a:ea typeface="宋体" panose="02010600030101010101" pitchFamily="2" charset="-122"/>
                  <a:cs typeface="Times New Roman" panose="02020603050405020304" pitchFamily="18" charset="0"/>
                </a:rPr>
                <a:t>了解</a:t>
              </a:r>
              <a:r>
                <a:rPr lang="en-US" altLang="zh-CN" dirty="0">
                  <a:ea typeface="宋体" panose="02010600030101010101" pitchFamily="2" charset="-122"/>
                  <a:cs typeface="Times New Roman" panose="02020603050405020304" pitchFamily="18" charset="0"/>
                </a:rPr>
                <a:t>5G</a:t>
              </a:r>
              <a:r>
                <a:rPr lang="zh-CN" altLang="en-US" dirty="0">
                  <a:ea typeface="宋体" panose="02010600030101010101" pitchFamily="2" charset="-122"/>
                  <a:cs typeface="Times New Roman" panose="02020603050405020304" pitchFamily="18" charset="0"/>
                </a:rPr>
                <a:t>技术的电磁辐射特征</a:t>
              </a:r>
            </a:p>
            <a:p>
              <a:pPr algn="just">
                <a:lnSpc>
                  <a:spcPct val="150000"/>
                </a:lnSpc>
              </a:pPr>
              <a:endParaRPr lang="zh-CN" altLang="en-US" sz="1400" i="0" kern="100" spc="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ea"/>
                <a:ea typeface="+mj-ea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8059BF72-0F94-EC79-6095-C4D0C40D356F}"/>
              </a:ext>
            </a:extLst>
          </p:cNvPr>
          <p:cNvGrpSpPr/>
          <p:nvPr/>
        </p:nvGrpSpPr>
        <p:grpSpPr>
          <a:xfrm>
            <a:off x="671065" y="2752426"/>
            <a:ext cx="4437186" cy="454035"/>
            <a:chOff x="662071" y="3512884"/>
            <a:chExt cx="4437186" cy="454035"/>
          </a:xfrm>
        </p:grpSpPr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8956611A-244C-F479-9CEA-18B129BD4E80}"/>
                </a:ext>
              </a:extLst>
            </p:cNvPr>
            <p:cNvSpPr/>
            <p:nvPr/>
          </p:nvSpPr>
          <p:spPr>
            <a:xfrm>
              <a:off x="662071" y="3518038"/>
              <a:ext cx="427502" cy="41507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18000" rtlCol="0" anchor="ctr">
              <a:spAutoFit/>
            </a:bodyPr>
            <a:lstStyle/>
            <a:p>
              <a:pPr algn="ctr"/>
              <a:r>
                <a:rPr lang="en-US" altLang="zh-CN" dirty="0">
                  <a:solidFill>
                    <a:srgbClr val="FFFFFF"/>
                  </a:solidFill>
                  <a:latin typeface="+mj-ea"/>
                  <a:ea typeface="+mj-ea"/>
                </a:rPr>
                <a:t>2</a:t>
              </a:r>
              <a:endParaRPr lang="zh-CN" altLang="en-US" dirty="0">
                <a:solidFill>
                  <a:srgbClr val="FFFFFF"/>
                </a:solidFill>
                <a:latin typeface="+mj-ea"/>
                <a:ea typeface="+mj-ea"/>
              </a:endParaRP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4852F8D6-97B1-5F18-0F3A-877AD3DFF188}"/>
                </a:ext>
              </a:extLst>
            </p:cNvPr>
            <p:cNvSpPr txBox="1"/>
            <p:nvPr/>
          </p:nvSpPr>
          <p:spPr>
            <a:xfrm>
              <a:off x="1163864" y="3512884"/>
              <a:ext cx="3935393" cy="454035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en-US" dirty="0">
                  <a:ea typeface="宋体" panose="02010600030101010101" pitchFamily="2" charset="-122"/>
                  <a:cs typeface="Times New Roman" panose="02020603050405020304" pitchFamily="18" charset="0"/>
                </a:rPr>
                <a:t>对</a:t>
              </a:r>
              <a:r>
                <a:rPr lang="en-US" altLang="zh-CN" dirty="0">
                  <a:ea typeface="宋体" panose="02010600030101010101" pitchFamily="2" charset="-122"/>
                  <a:cs typeface="Times New Roman" panose="02020603050405020304" pitchFamily="18" charset="0"/>
                </a:rPr>
                <a:t>5G</a:t>
              </a:r>
              <a:r>
                <a:rPr lang="zh-CN" altLang="en-US" dirty="0">
                  <a:ea typeface="宋体" panose="02010600030101010101" pitchFamily="2" charset="-122"/>
                  <a:cs typeface="Times New Roman" panose="02020603050405020304" pitchFamily="18" charset="0"/>
                </a:rPr>
                <a:t>技术的电磁辐射量进行定量评估</a:t>
              </a:r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F8AB9A66-6599-BA72-70CC-F5185F3C9472}"/>
              </a:ext>
            </a:extLst>
          </p:cNvPr>
          <p:cNvGrpSpPr/>
          <p:nvPr/>
        </p:nvGrpSpPr>
        <p:grpSpPr>
          <a:xfrm>
            <a:off x="677146" y="3412216"/>
            <a:ext cx="4398240" cy="454035"/>
            <a:chOff x="684809" y="4355016"/>
            <a:chExt cx="4398240" cy="454035"/>
          </a:xfrm>
        </p:grpSpPr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55352882-1DD4-B234-792E-3D7AB02459F1}"/>
                </a:ext>
              </a:extLst>
            </p:cNvPr>
            <p:cNvSpPr/>
            <p:nvPr/>
          </p:nvSpPr>
          <p:spPr>
            <a:xfrm>
              <a:off x="684809" y="4372396"/>
              <a:ext cx="427502" cy="41507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18000" rtlCol="0" anchor="ctr">
              <a:spAutoFit/>
            </a:bodyPr>
            <a:lstStyle/>
            <a:p>
              <a:pPr algn="ctr"/>
              <a:r>
                <a:rPr lang="en-US" altLang="zh-CN" dirty="0">
                  <a:solidFill>
                    <a:srgbClr val="FFFFFF"/>
                  </a:solidFill>
                  <a:latin typeface="+mj-ea"/>
                  <a:ea typeface="+mj-ea"/>
                </a:rPr>
                <a:t>3</a:t>
              </a:r>
              <a:endParaRPr lang="zh-CN" altLang="en-US" dirty="0">
                <a:solidFill>
                  <a:srgbClr val="FFFFFF"/>
                </a:solidFill>
                <a:latin typeface="+mj-ea"/>
                <a:ea typeface="+mj-ea"/>
              </a:endParaRP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DC4D5D5C-6202-9302-CBDA-3648B5CF4C49}"/>
                </a:ext>
              </a:extLst>
            </p:cNvPr>
            <p:cNvSpPr txBox="1"/>
            <p:nvPr/>
          </p:nvSpPr>
          <p:spPr>
            <a:xfrm>
              <a:off x="1147656" y="4355016"/>
              <a:ext cx="3935393" cy="454035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en-US" dirty="0">
                  <a:ea typeface="宋体" panose="02010600030101010101" pitchFamily="2" charset="-122"/>
                  <a:cs typeface="Times New Roman" panose="02020603050405020304" pitchFamily="18" charset="0"/>
                </a:rPr>
                <a:t>对</a:t>
              </a:r>
              <a:r>
                <a:rPr lang="en-US" altLang="zh-CN" dirty="0">
                  <a:ea typeface="宋体" panose="02010600030101010101" pitchFamily="2" charset="-122"/>
                  <a:cs typeface="Times New Roman" panose="02020603050405020304" pitchFamily="18" charset="0"/>
                </a:rPr>
                <a:t>5G</a:t>
              </a:r>
              <a:r>
                <a:rPr lang="zh-CN" altLang="en-US" dirty="0">
                  <a:ea typeface="宋体" panose="02010600030101010101" pitchFamily="2" charset="-122"/>
                  <a:cs typeface="Times New Roman" panose="02020603050405020304" pitchFamily="18" charset="0"/>
                </a:rPr>
                <a:t>技术电磁辐射量进行多维度评估</a:t>
              </a:r>
            </a:p>
          </p:txBody>
        </p: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1E3352D4-CED1-5434-CDC5-40CFE2867CAC}"/>
              </a:ext>
            </a:extLst>
          </p:cNvPr>
          <p:cNvGrpSpPr/>
          <p:nvPr/>
        </p:nvGrpSpPr>
        <p:grpSpPr>
          <a:xfrm>
            <a:off x="671065" y="3901630"/>
            <a:ext cx="4398239" cy="869533"/>
            <a:chOff x="662071" y="5119739"/>
            <a:chExt cx="4398239" cy="869533"/>
          </a:xfrm>
        </p:grpSpPr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3BFBF9D1-CB79-947F-0061-551E5E556A63}"/>
                </a:ext>
              </a:extLst>
            </p:cNvPr>
            <p:cNvSpPr/>
            <p:nvPr/>
          </p:nvSpPr>
          <p:spPr>
            <a:xfrm>
              <a:off x="662071" y="5282943"/>
              <a:ext cx="427502" cy="41507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18000" rtlCol="0" anchor="ctr">
              <a:spAutoFit/>
            </a:bodyPr>
            <a:lstStyle/>
            <a:p>
              <a:pPr algn="ctr"/>
              <a:r>
                <a:rPr lang="en-US" altLang="zh-CN">
                  <a:solidFill>
                    <a:srgbClr val="FFFFFF"/>
                  </a:solidFill>
                  <a:latin typeface="+mj-ea"/>
                  <a:ea typeface="+mj-ea"/>
                </a:rPr>
                <a:t>4</a:t>
              </a:r>
              <a:endParaRPr lang="zh-CN" altLang="en-US">
                <a:solidFill>
                  <a:srgbClr val="FFFFFF"/>
                </a:solidFill>
                <a:latin typeface="+mj-ea"/>
                <a:ea typeface="+mj-ea"/>
              </a:endParaRP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5AA34075-D824-FB46-872A-FA74E66471B6}"/>
                </a:ext>
              </a:extLst>
            </p:cNvPr>
            <p:cNvSpPr txBox="1"/>
            <p:nvPr/>
          </p:nvSpPr>
          <p:spPr>
            <a:xfrm>
              <a:off x="1124917" y="5119739"/>
              <a:ext cx="3935393" cy="869533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en-US" dirty="0">
                  <a:ea typeface="宋体" panose="02010600030101010101" pitchFamily="2" charset="-122"/>
                  <a:cs typeface="Times New Roman" panose="02020603050405020304" pitchFamily="18" charset="0"/>
                </a:rPr>
                <a:t>评估</a:t>
              </a:r>
              <a:r>
                <a:rPr lang="en-US" altLang="zh-CN" dirty="0">
                  <a:ea typeface="宋体" panose="02010600030101010101" pitchFamily="2" charset="-122"/>
                  <a:cs typeface="Times New Roman" panose="02020603050405020304" pitchFamily="18" charset="0"/>
                </a:rPr>
                <a:t>5G</a:t>
              </a:r>
              <a:r>
                <a:rPr lang="zh-CN" altLang="en-US" dirty="0">
                  <a:ea typeface="宋体" panose="02010600030101010101" pitchFamily="2" charset="-122"/>
                  <a:cs typeface="Times New Roman" panose="02020603050405020304" pitchFamily="18" charset="0"/>
                </a:rPr>
                <a:t>技术对人体健康的影响</a:t>
              </a:r>
              <a:endParaRPr lang="en-US" altLang="zh-CN" dirty="0">
                <a:ea typeface="宋体" panose="02010600030101010101" pitchFamily="2" charset="-122"/>
                <a:cs typeface="Times New Roman" panose="02020603050405020304" pitchFamily="18" charset="0"/>
              </a:endParaRPr>
            </a:p>
            <a:p>
              <a:pPr algn="just">
                <a:lnSpc>
                  <a:spcPct val="150000"/>
                </a:lnSpc>
              </a:pPr>
              <a:r>
                <a:rPr lang="zh-CN" altLang="en-US" dirty="0">
                  <a:ea typeface="宋体" panose="02010600030101010101" pitchFamily="2" charset="-122"/>
                  <a:cs typeface="Times New Roman" panose="02020603050405020304" pitchFamily="18" charset="0"/>
                </a:rPr>
                <a:t>需要从多个方面入手</a:t>
              </a:r>
            </a:p>
          </p:txBody>
        </p:sp>
      </p:grp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597985AB-324A-DF4C-E98E-6B6D7C220C0D}"/>
              </a:ext>
            </a:extLst>
          </p:cNvPr>
          <p:cNvCxnSpPr>
            <a:cxnSpLocks/>
            <a:stCxn id="12" idx="2"/>
            <a:endCxn id="48" idx="2"/>
          </p:cNvCxnSpPr>
          <p:nvPr/>
        </p:nvCxnSpPr>
        <p:spPr>
          <a:xfrm flipH="1">
            <a:off x="654408" y="2308969"/>
            <a:ext cx="1" cy="26150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A5E487FB-8078-EEA6-637E-9F678B096D08}"/>
              </a:ext>
            </a:extLst>
          </p:cNvPr>
          <p:cNvGrpSpPr/>
          <p:nvPr/>
        </p:nvGrpSpPr>
        <p:grpSpPr>
          <a:xfrm>
            <a:off x="10615370" y="5875257"/>
            <a:ext cx="917818" cy="256528"/>
            <a:chOff x="10155176" y="4910742"/>
            <a:chExt cx="1378012" cy="385151"/>
          </a:xfrm>
        </p:grpSpPr>
        <p:grpSp>
          <p:nvGrpSpPr>
            <p:cNvPr id="35" name="组合 34">
              <a:extLst>
                <a:ext uri="{FF2B5EF4-FFF2-40B4-BE49-F238E27FC236}">
                  <a16:creationId xmlns:a16="http://schemas.microsoft.com/office/drawing/2014/main" id="{701D9022-C6C8-F320-F729-5EB76E069559}"/>
                </a:ext>
              </a:extLst>
            </p:cNvPr>
            <p:cNvGrpSpPr/>
            <p:nvPr/>
          </p:nvGrpSpPr>
          <p:grpSpPr>
            <a:xfrm>
              <a:off x="11148037" y="4910742"/>
              <a:ext cx="385151" cy="385151"/>
              <a:chOff x="5694163" y="2334577"/>
              <a:chExt cx="807085" cy="807085"/>
            </a:xfrm>
          </p:grpSpPr>
          <p:sp>
            <p:nvSpPr>
              <p:cNvPr id="42" name="矩形: 圆角 41">
                <a:extLst>
                  <a:ext uri="{FF2B5EF4-FFF2-40B4-BE49-F238E27FC236}">
                    <a16:creationId xmlns:a16="http://schemas.microsoft.com/office/drawing/2014/main" id="{24F16C7C-AD86-1336-EFD2-D188EF9846AC}"/>
                  </a:ext>
                </a:extLst>
              </p:cNvPr>
              <p:cNvSpPr/>
              <p:nvPr/>
            </p:nvSpPr>
            <p:spPr>
              <a:xfrm>
                <a:off x="5694163" y="2334577"/>
                <a:ext cx="807085" cy="807085"/>
              </a:xfrm>
              <a:prstGeom prst="roundRect">
                <a:avLst/>
              </a:prstGeom>
              <a:solidFill>
                <a:srgbClr val="E2E5EE"/>
              </a:solidFill>
              <a:ln>
                <a:noFill/>
              </a:ln>
              <a:effectLst>
                <a:outerShdw blurRad="254000" dist="190500" dir="2700000" algn="br" rotWithShape="0">
                  <a:srgbClr val="CCD3DC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8000" b="0" i="0" u="none" strike="noStrike" kern="1200" cap="none" spc="0" normalizeH="0" baseline="0" noProof="0" dirty="0">
                  <a:ln>
                    <a:noFill/>
                  </a:ln>
                  <a:solidFill>
                    <a:srgbClr val="2D3847">
                      <a:lumMod val="40000"/>
                      <a:lumOff val="60000"/>
                    </a:srgbClr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endParaRPr>
              </a:p>
            </p:txBody>
          </p:sp>
          <p:sp>
            <p:nvSpPr>
              <p:cNvPr id="43" name="矩形: 圆角 42">
                <a:extLst>
                  <a:ext uri="{FF2B5EF4-FFF2-40B4-BE49-F238E27FC236}">
                    <a16:creationId xmlns:a16="http://schemas.microsoft.com/office/drawing/2014/main" id="{6A6A8AE9-EFDE-5DCC-9296-EB5DC072B1A0}"/>
                  </a:ext>
                </a:extLst>
              </p:cNvPr>
              <p:cNvSpPr/>
              <p:nvPr/>
            </p:nvSpPr>
            <p:spPr>
              <a:xfrm>
                <a:off x="5694163" y="2334577"/>
                <a:ext cx="807085" cy="807085"/>
              </a:xfrm>
              <a:prstGeom prst="roundRect">
                <a:avLst/>
              </a:prstGeom>
              <a:solidFill>
                <a:srgbClr val="E2E5EE"/>
              </a:solidFill>
              <a:ln>
                <a:noFill/>
              </a:ln>
              <a:effectLst>
                <a:outerShdw blurRad="254000" dist="190500" dir="13500000" algn="br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endParaRPr>
              </a:p>
            </p:txBody>
          </p:sp>
        </p:grpSp>
        <p:grpSp>
          <p:nvGrpSpPr>
            <p:cNvPr id="36" name="组合 35">
              <a:extLst>
                <a:ext uri="{FF2B5EF4-FFF2-40B4-BE49-F238E27FC236}">
                  <a16:creationId xmlns:a16="http://schemas.microsoft.com/office/drawing/2014/main" id="{E8D6CC06-4FB1-58A7-789E-76B90E30FD31}"/>
                </a:ext>
              </a:extLst>
            </p:cNvPr>
            <p:cNvGrpSpPr/>
            <p:nvPr/>
          </p:nvGrpSpPr>
          <p:grpSpPr>
            <a:xfrm>
              <a:off x="10651606" y="4910742"/>
              <a:ext cx="385151" cy="385151"/>
              <a:chOff x="5694163" y="2334577"/>
              <a:chExt cx="807085" cy="807085"/>
            </a:xfrm>
          </p:grpSpPr>
          <p:sp>
            <p:nvSpPr>
              <p:cNvPr id="40" name="矩形: 圆角 39">
                <a:extLst>
                  <a:ext uri="{FF2B5EF4-FFF2-40B4-BE49-F238E27FC236}">
                    <a16:creationId xmlns:a16="http://schemas.microsoft.com/office/drawing/2014/main" id="{0887D5FD-F7D2-2D78-0A5A-BB554E487150}"/>
                  </a:ext>
                </a:extLst>
              </p:cNvPr>
              <p:cNvSpPr/>
              <p:nvPr/>
            </p:nvSpPr>
            <p:spPr>
              <a:xfrm>
                <a:off x="5694163" y="2334577"/>
                <a:ext cx="807085" cy="807085"/>
              </a:xfrm>
              <a:prstGeom prst="roundRect">
                <a:avLst/>
              </a:prstGeom>
              <a:solidFill>
                <a:srgbClr val="E2E5EE"/>
              </a:solidFill>
              <a:ln>
                <a:noFill/>
              </a:ln>
              <a:effectLst>
                <a:outerShdw blurRad="254000" dist="190500" dir="2700000" algn="br" rotWithShape="0">
                  <a:srgbClr val="CCD3DC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8000" b="0" i="0" u="none" strike="noStrike" kern="1200" cap="none" spc="0" normalizeH="0" baseline="0" noProof="0" dirty="0">
                  <a:ln>
                    <a:noFill/>
                  </a:ln>
                  <a:solidFill>
                    <a:srgbClr val="2D3847">
                      <a:lumMod val="40000"/>
                      <a:lumOff val="60000"/>
                    </a:srgbClr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endParaRPr>
              </a:p>
            </p:txBody>
          </p:sp>
          <p:sp>
            <p:nvSpPr>
              <p:cNvPr id="41" name="矩形: 圆角 40">
                <a:extLst>
                  <a:ext uri="{FF2B5EF4-FFF2-40B4-BE49-F238E27FC236}">
                    <a16:creationId xmlns:a16="http://schemas.microsoft.com/office/drawing/2014/main" id="{F7149E4E-885D-9954-105B-36CED0204504}"/>
                  </a:ext>
                </a:extLst>
              </p:cNvPr>
              <p:cNvSpPr/>
              <p:nvPr/>
            </p:nvSpPr>
            <p:spPr>
              <a:xfrm>
                <a:off x="5694163" y="2334577"/>
                <a:ext cx="807085" cy="807085"/>
              </a:xfrm>
              <a:prstGeom prst="roundRect">
                <a:avLst/>
              </a:prstGeom>
              <a:solidFill>
                <a:srgbClr val="E2E5EE"/>
              </a:solidFill>
              <a:ln>
                <a:noFill/>
              </a:ln>
              <a:effectLst>
                <a:outerShdw blurRad="254000" dist="190500" dir="13500000" algn="br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endParaRPr>
              </a:p>
            </p:txBody>
          </p:sp>
        </p:grpSp>
        <p:grpSp>
          <p:nvGrpSpPr>
            <p:cNvPr id="37" name="组合 36">
              <a:extLst>
                <a:ext uri="{FF2B5EF4-FFF2-40B4-BE49-F238E27FC236}">
                  <a16:creationId xmlns:a16="http://schemas.microsoft.com/office/drawing/2014/main" id="{EE962109-722B-40E3-F748-A4458BC41A5E}"/>
                </a:ext>
              </a:extLst>
            </p:cNvPr>
            <p:cNvGrpSpPr/>
            <p:nvPr/>
          </p:nvGrpSpPr>
          <p:grpSpPr>
            <a:xfrm>
              <a:off x="10155176" y="4910742"/>
              <a:ext cx="385151" cy="385151"/>
              <a:chOff x="5694163" y="2334577"/>
              <a:chExt cx="807085" cy="807085"/>
            </a:xfrm>
          </p:grpSpPr>
          <p:sp>
            <p:nvSpPr>
              <p:cNvPr id="38" name="矩形: 圆角 37">
                <a:extLst>
                  <a:ext uri="{FF2B5EF4-FFF2-40B4-BE49-F238E27FC236}">
                    <a16:creationId xmlns:a16="http://schemas.microsoft.com/office/drawing/2014/main" id="{1423E00E-EFC3-35F6-5290-7DF1D535362F}"/>
                  </a:ext>
                </a:extLst>
              </p:cNvPr>
              <p:cNvSpPr/>
              <p:nvPr/>
            </p:nvSpPr>
            <p:spPr>
              <a:xfrm>
                <a:off x="5694163" y="2334577"/>
                <a:ext cx="807085" cy="807085"/>
              </a:xfrm>
              <a:prstGeom prst="roundRect">
                <a:avLst/>
              </a:prstGeom>
              <a:solidFill>
                <a:srgbClr val="E2E5EE"/>
              </a:solidFill>
              <a:ln>
                <a:noFill/>
              </a:ln>
              <a:effectLst>
                <a:outerShdw blurRad="254000" dist="190500" dir="2700000" algn="br" rotWithShape="0">
                  <a:srgbClr val="CCD3DC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8000" b="0" i="0" u="none" strike="noStrike" kern="1200" cap="none" spc="0" normalizeH="0" baseline="0" noProof="0" dirty="0">
                  <a:ln>
                    <a:noFill/>
                  </a:ln>
                  <a:solidFill>
                    <a:srgbClr val="2D3847">
                      <a:lumMod val="40000"/>
                      <a:lumOff val="60000"/>
                    </a:srgbClr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endParaRPr>
              </a:p>
            </p:txBody>
          </p:sp>
          <p:sp>
            <p:nvSpPr>
              <p:cNvPr id="39" name="矩形: 圆角 38">
                <a:extLst>
                  <a:ext uri="{FF2B5EF4-FFF2-40B4-BE49-F238E27FC236}">
                    <a16:creationId xmlns:a16="http://schemas.microsoft.com/office/drawing/2014/main" id="{D3677474-F841-0130-48C3-115F65651D71}"/>
                  </a:ext>
                </a:extLst>
              </p:cNvPr>
              <p:cNvSpPr/>
              <p:nvPr/>
            </p:nvSpPr>
            <p:spPr>
              <a:xfrm>
                <a:off x="5694163" y="2334577"/>
                <a:ext cx="807085" cy="807085"/>
              </a:xfrm>
              <a:prstGeom prst="roundRect">
                <a:avLst/>
              </a:prstGeom>
              <a:solidFill>
                <a:srgbClr val="E2E5EE"/>
              </a:solidFill>
              <a:ln>
                <a:noFill/>
              </a:ln>
              <a:effectLst>
                <a:outerShdw blurRad="254000" dist="190500" dir="13500000" algn="br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 Light" panose="020B0502040204020203" pitchFamily="34" charset="-122"/>
                  <a:ea typeface="微软雅黑 Light" panose="020B0502040204020203" pitchFamily="34" charset="-122"/>
                  <a:cs typeface="+mn-cs"/>
                </a:endParaRPr>
              </a:p>
            </p:txBody>
          </p:sp>
        </p:grpSp>
      </p:grp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A4DB184C-B843-47D0-E0B7-D7E3BE0B3515}"/>
              </a:ext>
            </a:extLst>
          </p:cNvPr>
          <p:cNvGrpSpPr/>
          <p:nvPr/>
        </p:nvGrpSpPr>
        <p:grpSpPr>
          <a:xfrm>
            <a:off x="654408" y="4686253"/>
            <a:ext cx="4420978" cy="454035"/>
            <a:chOff x="662071" y="5252697"/>
            <a:chExt cx="4420978" cy="454035"/>
          </a:xfrm>
        </p:grpSpPr>
        <p:sp>
          <p:nvSpPr>
            <p:cNvPr id="48" name="椭圆 47">
              <a:extLst>
                <a:ext uri="{FF2B5EF4-FFF2-40B4-BE49-F238E27FC236}">
                  <a16:creationId xmlns:a16="http://schemas.microsoft.com/office/drawing/2014/main" id="{86D38A9A-D75B-9BD8-8EDB-FCDC07D3EDF8}"/>
                </a:ext>
              </a:extLst>
            </p:cNvPr>
            <p:cNvSpPr/>
            <p:nvPr/>
          </p:nvSpPr>
          <p:spPr>
            <a:xfrm>
              <a:off x="662071" y="5282943"/>
              <a:ext cx="427502" cy="41507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18000" rtlCol="0" anchor="ctr">
              <a:spAutoFit/>
            </a:bodyPr>
            <a:lstStyle/>
            <a:p>
              <a:pPr algn="ctr"/>
              <a:r>
                <a:rPr lang="en-US" altLang="zh-CN" dirty="0">
                  <a:solidFill>
                    <a:srgbClr val="FFFFFF"/>
                  </a:solidFill>
                  <a:latin typeface="+mj-ea"/>
                  <a:ea typeface="+mj-ea"/>
                </a:rPr>
                <a:t>5</a:t>
              </a:r>
              <a:endParaRPr lang="zh-CN" altLang="en-US" dirty="0">
                <a:solidFill>
                  <a:srgbClr val="FFFFFF"/>
                </a:solidFill>
                <a:latin typeface="+mj-ea"/>
                <a:ea typeface="+mj-ea"/>
              </a:endParaRPr>
            </a:p>
          </p:txBody>
        </p:sp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26D67272-5C2A-E2B8-3230-68A2D8112BEF}"/>
                </a:ext>
              </a:extLst>
            </p:cNvPr>
            <p:cNvSpPr txBox="1"/>
            <p:nvPr/>
          </p:nvSpPr>
          <p:spPr>
            <a:xfrm>
              <a:off x="1147656" y="5252697"/>
              <a:ext cx="3935393" cy="454035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en-US" dirty="0">
                  <a:ea typeface="宋体" panose="02010600030101010101" pitchFamily="2" charset="-122"/>
                  <a:cs typeface="Times New Roman" panose="02020603050405020304" pitchFamily="18" charset="0"/>
                </a:rPr>
                <a:t>根据评估结果，制定相应的应对措施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904965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9ED8BA60-5FFF-DAD0-7A96-9620DCCF1577}"/>
              </a:ext>
            </a:extLst>
          </p:cNvPr>
          <p:cNvGrpSpPr/>
          <p:nvPr/>
        </p:nvGrpSpPr>
        <p:grpSpPr>
          <a:xfrm>
            <a:off x="2964873" y="2057400"/>
            <a:ext cx="6262254" cy="2240929"/>
            <a:chOff x="2964873" y="2057400"/>
            <a:chExt cx="6262254" cy="2240929"/>
          </a:xfrm>
        </p:grpSpPr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61F9A506-201A-A369-47E7-A1D0CF8C4DCE}"/>
                </a:ext>
              </a:extLst>
            </p:cNvPr>
            <p:cNvSpPr txBox="1">
              <a:spLocks/>
            </p:cNvSpPr>
            <p:nvPr/>
          </p:nvSpPr>
          <p:spPr>
            <a:xfrm>
              <a:off x="3230418" y="3651998"/>
              <a:ext cx="5731164" cy="646331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spAutoFit/>
            </a:bodyPr>
            <a:lstStyle>
              <a:lvl1pPr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buNone/>
                <a:defRPr lang="zh-CN" altLang="en-US" sz="4000" b="1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zh-CN" altLang="en-US" sz="3600" dirty="0">
                  <a:latin typeface="Arial" panose="020B0604020202020204" pitchFamily="34" charset="0"/>
                  <a:ea typeface="微软雅黑" panose="020B0503020204020204" pitchFamily="34" charset="-122"/>
                </a:rPr>
                <a:t>具体内容</a:t>
              </a: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7FFF7D94-AA88-1508-90E3-CF186C236DD7}"/>
                </a:ext>
              </a:extLst>
            </p:cNvPr>
            <p:cNvSpPr txBox="1">
              <a:spLocks/>
            </p:cNvSpPr>
            <p:nvPr/>
          </p:nvSpPr>
          <p:spPr>
            <a:xfrm>
              <a:off x="2964873" y="2057400"/>
              <a:ext cx="6262254" cy="1421928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9600" b="1" kern="1200">
                  <a:solidFill>
                    <a:schemeClr val="tx1"/>
                  </a:solidFill>
                  <a:latin typeface="+mj-lt"/>
                  <a:ea typeface="+mj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>
                  <a:ln w="25400">
                    <a:solidFill>
                      <a:schemeClr val="accent1"/>
                    </a:solidFill>
                  </a:ln>
                  <a:noFill/>
                  <a:latin typeface="Arial" panose="020B0604020202020204" pitchFamily="34" charset="0"/>
                  <a:ea typeface="微软雅黑" panose="020B0503020204020204" pitchFamily="34" charset="-122"/>
                </a:rPr>
                <a:t>PART</a:t>
              </a:r>
              <a:r>
                <a:rPr lang="en-US" altLang="zh-CN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03</a:t>
              </a:r>
              <a:endParaRPr lang="en-GB" altLang="zh-CN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8A1F7F11-B6EC-1529-CB58-D209B91BA9D7}"/>
                </a:ext>
              </a:extLst>
            </p:cNvPr>
            <p:cNvCxnSpPr>
              <a:cxnSpLocks/>
            </p:cNvCxnSpPr>
            <p:nvPr/>
          </p:nvCxnSpPr>
          <p:spPr>
            <a:xfrm>
              <a:off x="5365503" y="3429000"/>
              <a:ext cx="1460995" cy="0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233753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GuidesStyle_Normal&quot;,&quot;Name&quot;:&quot;GuidesStyle_Normal&quot;,&quot;Kind&quot;:&quot;System&quot;,&quot;OldGuidesSetting&quot;:{&quot;HeaderHeight&quot;:15.0,&quot;FooterHeight&quot;:9.0,&quot;SideMargin&quot;:5.5,&quot;TopMargin&quot;:0.0,&quot;BottomMargin&quot;:0.0,&quot;IntervalMargin&quot;:1.5}}"/>
</p:tagLst>
</file>

<file path=ppt/theme/theme1.xml><?xml version="1.0" encoding="utf-8"?>
<a:theme xmlns:a="http://schemas.openxmlformats.org/drawingml/2006/main" name="OfficePLUS 主题">
  <a:themeElements>
    <a:clrScheme name="自定义 6">
      <a:dk1>
        <a:srgbClr val="2F2F2F"/>
      </a:dk1>
      <a:lt1>
        <a:srgbClr val="FFFFFF"/>
      </a:lt1>
      <a:dk2>
        <a:srgbClr val="778495"/>
      </a:dk2>
      <a:lt2>
        <a:srgbClr val="F0F0F0"/>
      </a:lt2>
      <a:accent1>
        <a:srgbClr val="FFC000"/>
      </a:accent1>
      <a:accent2>
        <a:srgbClr val="8E92A8"/>
      </a:accent2>
      <a:accent3>
        <a:srgbClr val="F97B20"/>
      </a:accent3>
      <a:accent4>
        <a:srgbClr val="FDB72E"/>
      </a:accent4>
      <a:accent5>
        <a:srgbClr val="836BFF"/>
      </a:accent5>
      <a:accent6>
        <a:srgbClr val="2CB3FF"/>
      </a:accent6>
      <a:hlink>
        <a:srgbClr val="0563C1"/>
      </a:hlink>
      <a:folHlink>
        <a:srgbClr val="954F71"/>
      </a:folHlink>
    </a:clrScheme>
    <a:fontScheme name="font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0" rtlCol="0">
        <a:spAutoFit/>
      </a:bodyPr>
      <a:lstStyle>
        <a:defPPr algn="just">
          <a:lnSpc>
            <a:spcPct val="150000"/>
          </a:lnSpc>
          <a:defRPr sz="1400" i="0" kern="100" spc="0" smtClean="0">
            <a:solidFill>
              <a:schemeClr val="tx1">
                <a:lumMod val="90000"/>
                <a:lumOff val="10000"/>
              </a:schemeClr>
            </a:solidFill>
            <a:effectLst/>
            <a:latin typeface="+mn-ea"/>
            <a:cs typeface="Times New Roman" panose="02020603050405020304" pitchFamily="18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e0b223f8-5841-42fb-baf5-d5b50bb4a0ca.source-default.zh-Hans" id="{73F4A820-C007-4446-89D8-D266B76AAA83}" vid="{3758F66E-F0EB-214E-B796-69CC723FEF28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1443A8EF62DE444B1FF07917E22EF72" ma:contentTypeVersion="17" ma:contentTypeDescription="Create a new document." ma:contentTypeScope="" ma:versionID="ae809626c8abf568b6a415226af21ced">
  <xsd:schema xmlns:xsd="http://www.w3.org/2001/XMLSchema" xmlns:xs="http://www.w3.org/2001/XMLSchema" xmlns:p="http://schemas.microsoft.com/office/2006/metadata/properties" xmlns:ns1="http://schemas.microsoft.com/sharepoint/v3" xmlns:ns2="0a5c0dea-e5d7-4228-9256-3793bb42faa5" xmlns:ns3="97934b4b-eba6-486d-bfc1-4b8e3fe39092" targetNamespace="http://schemas.microsoft.com/office/2006/metadata/properties" ma:root="true" ma:fieldsID="1ffe3db4c8c97a24da98b2b5f963ec28" ns1:_="" ns2:_="" ns3:_="">
    <xsd:import namespace="http://schemas.microsoft.com/sharepoint/v3"/>
    <xsd:import namespace="0a5c0dea-e5d7-4228-9256-3793bb42faa5"/>
    <xsd:import namespace="97934b4b-eba6-486d-bfc1-4b8e3fe39092"/>
    <xsd:element name="properties">
      <xsd:complexType>
        <xsd:sequence>
          <xsd:element name="documentManagement">
            <xsd:complexType>
              <xsd:all>
                <xsd:element ref="ns2:OneNoteFluid_FileOrder" minOccurs="0"/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1:_ip_UnifiedCompliancePolicyProperties" minOccurs="0"/>
                <xsd:element ref="ns1:_ip_UnifiedCompliancePolicyUIAc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3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4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a5c0dea-e5d7-4228-9256-3793bb42faa5" elementFormDefault="qualified">
    <xsd:import namespace="http://schemas.microsoft.com/office/2006/documentManagement/types"/>
    <xsd:import namespace="http://schemas.microsoft.com/office/infopath/2007/PartnerControls"/>
    <xsd:element name="OneNoteFluid_FileOrder" ma:index="8" nillable="true" ma:displayName="OneNoteFluid_FileOrder" ma:internalName="OneNoteFluid_FileOrder">
      <xsd:simpleType>
        <xsd:restriction base="dms:Text">
          <xsd:maxLength value="255"/>
        </xsd:restriction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1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2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18" nillable="true" ma:taxonomy="true" ma:internalName="lcf76f155ced4ddcb4097134ff3c332f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2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2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7934b4b-eba6-486d-bfc1-4b8e3fe39092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9" nillable="true" ma:displayName="Taxonomy Catch All Column" ma:hidden="true" ma:list="{a885aa0b-334b-483f-9125-6409c6335a4b}" ma:internalName="TaxCatchAll" ma:showField="CatchAllData" ma:web="97934b4b-eba6-486d-bfc1-4b8e3fe3909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TaxCatchAll xmlns="97934b4b-eba6-486d-bfc1-4b8e3fe39092" xsi:nil="true"/>
    <_ip_UnifiedCompliancePolicyProperties xmlns="http://schemas.microsoft.com/sharepoint/v3" xsi:nil="true"/>
    <lcf76f155ced4ddcb4097134ff3c332f xmlns="0a5c0dea-e5d7-4228-9256-3793bb42faa5">
      <Terms xmlns="http://schemas.microsoft.com/office/infopath/2007/PartnerControls"/>
    </lcf76f155ced4ddcb4097134ff3c332f>
    <OneNoteFluid_FileOrder xmlns="0a5c0dea-e5d7-4228-9256-3793bb42faa5" xsi:nil="true"/>
  </documentManagement>
</p:properties>
</file>

<file path=customXml/itemProps1.xml><?xml version="1.0" encoding="utf-8"?>
<ds:datastoreItem xmlns:ds="http://schemas.openxmlformats.org/officeDocument/2006/customXml" ds:itemID="{AF60AB1A-4232-4B58-B89B-329F7F332D4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0a5c0dea-e5d7-4228-9256-3793bb42faa5"/>
    <ds:schemaRef ds:uri="97934b4b-eba6-486d-bfc1-4b8e3fe3909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7CD7B6B-1D56-4C9A-8A7E-CE5A8FB8A0D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464C9EB-6DB3-4C82-9BD4-7AF6B95B4104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97934b4b-eba6-486d-bfc1-4b8e3fe39092"/>
    <ds:schemaRef ds:uri="0a5c0dea-e5d7-4228-9256-3793bb42faa5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iSlide 官方模板</Template>
  <TotalTime>4043</TotalTime>
  <Words>1066</Words>
  <Application>Microsoft Office PowerPoint</Application>
  <PresentationFormat>宽屏</PresentationFormat>
  <Paragraphs>128</Paragraphs>
  <Slides>25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1" baseType="lpstr">
      <vt:lpstr>宋体</vt:lpstr>
      <vt:lpstr>微软雅黑</vt:lpstr>
      <vt:lpstr>微软雅黑 Light</vt:lpstr>
      <vt:lpstr>Arial</vt:lpstr>
      <vt:lpstr>Wingdings</vt:lpstr>
      <vt:lpstr>OfficePLUS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iSlide 资源设计规范</dc:title>
  <dc:creator>Lee shize</dc:creator>
  <cp:lastModifiedBy>博松 田</cp:lastModifiedBy>
  <cp:revision>115</cp:revision>
  <dcterms:created xsi:type="dcterms:W3CDTF">2022-09-02T07:40:40Z</dcterms:created>
  <dcterms:modified xsi:type="dcterms:W3CDTF">2023-05-17T09:57:54Z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0x010100D1443A8EF62DE444B1FF07917E22EF72</vt:lpwstr>
  </property>
  <property fmtid="{D5CDD505-2E9C-101B-9397-08002B2CF9AE}" pid="3" name="MediaServiceImageTags">
    <vt:lpwstr/>
  </property>
  <property fmtid="{D5CDD505-2E9C-101B-9397-08002B2CF9AE}" pid="4" name="MSIP_Label_defa4170-0d19-0005-0004-bc88714345d2_Enabled">
    <vt:lpwstr>true</vt:lpwstr>
  </property>
  <property fmtid="{D5CDD505-2E9C-101B-9397-08002B2CF9AE}" pid="5" name="MSIP_Label_defa4170-0d19-0005-0004-bc88714345d2_SetDate">
    <vt:lpwstr>2023-05-15T15:17:42Z</vt:lpwstr>
  </property>
  <property fmtid="{D5CDD505-2E9C-101B-9397-08002B2CF9AE}" pid="6" name="MSIP_Label_defa4170-0d19-0005-0004-bc88714345d2_Method">
    <vt:lpwstr>Standard</vt:lpwstr>
  </property>
  <property fmtid="{D5CDD505-2E9C-101B-9397-08002B2CF9AE}" pid="7" name="MSIP_Label_defa4170-0d19-0005-0004-bc88714345d2_Name">
    <vt:lpwstr>defa4170-0d19-0005-0004-bc88714345d2</vt:lpwstr>
  </property>
  <property fmtid="{D5CDD505-2E9C-101B-9397-08002B2CF9AE}" pid="8" name="MSIP_Label_defa4170-0d19-0005-0004-bc88714345d2_SiteId">
    <vt:lpwstr>14b6778a-35a7-4b1f-82db-66b311169ca1</vt:lpwstr>
  </property>
  <property fmtid="{D5CDD505-2E9C-101B-9397-08002B2CF9AE}" pid="9" name="MSIP_Label_defa4170-0d19-0005-0004-bc88714345d2_ActionId">
    <vt:lpwstr>3476bcab-c855-4ff6-a82b-6421c6418edf</vt:lpwstr>
  </property>
  <property fmtid="{D5CDD505-2E9C-101B-9397-08002B2CF9AE}" pid="10" name="MSIP_Label_defa4170-0d19-0005-0004-bc88714345d2_ContentBits">
    <vt:lpwstr>0</vt:lpwstr>
  </property>
</Properties>
</file>